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1pPr>
    <a:lvl2pPr marL="0" marR="0" indent="2286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2pPr>
    <a:lvl3pPr marL="0" marR="0" indent="4572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3pPr>
    <a:lvl4pPr marL="0" marR="0" indent="6858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4pPr>
    <a:lvl5pPr marL="0" marR="0" indent="9144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5pPr>
    <a:lvl6pPr marL="0" marR="0" indent="11430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6pPr>
    <a:lvl7pPr marL="0" marR="0" indent="13716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7pPr>
    <a:lvl8pPr marL="0" marR="0" indent="16002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8pPr>
    <a:lvl9pPr marL="0" marR="0" indent="18288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BCBCB">
              <a:alpha val="25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36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EBEBE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-522454"/>
              <a:satOff val="1153"/>
              <a:lumOff val="13444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Iowan Old Style"/>
          <a:ea typeface="Iowan Old Style"/>
          <a:cs typeface="Iowan Old Style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508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FFFDEF"/>
              </a:solidFill>
              <a:prstDash val="solid"/>
              <a:miter lim="400000"/>
            </a:ln>
          </a:left>
          <a:right>
            <a:ln w="12700" cap="flat">
              <a:solidFill>
                <a:srgbClr val="FFFDEF"/>
              </a:solidFill>
              <a:prstDash val="solid"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BCBCB">
              <a:alpha val="36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wholeTbl>
    <a:band2H>
      <a:tcTxStyle/>
      <a:tcStyle>
        <a:tcBdr/>
        <a:fill>
          <a:solidFill>
            <a:srgbClr val="AEAEAE">
              <a:alpha val="25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797B8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C5C5C"/>
              </a:solidFill>
              <a:prstDash val="solid"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65" autoAdjust="0"/>
    <p:restoredTop sz="94660"/>
  </p:normalViewPr>
  <p:slideViewPr>
    <p:cSldViewPr snapToGrid="0">
      <p:cViewPr varScale="1">
        <p:scale>
          <a:sx n="64" d="100"/>
          <a:sy n="64" d="100"/>
        </p:scale>
        <p:origin x="166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"/>
          <p:cNvSpPr>
            <a:spLocks noGrp="1"/>
          </p:cNvSpPr>
          <p:nvPr>
            <p:ph type="body" sz="quarter" idx="13"/>
          </p:nvPr>
        </p:nvSpPr>
        <p:spPr>
          <a:xfrm>
            <a:off x="571500" y="5588000"/>
            <a:ext cx="1187578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571500" y="571500"/>
            <a:ext cx="11861800" cy="5181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1500" y="5676900"/>
            <a:ext cx="11861800" cy="32639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1pPr>
            <a:lvl2pPr marL="0" indent="2286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2pPr>
            <a:lvl3pPr marL="0" indent="4572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3pPr>
            <a:lvl4pPr marL="0" indent="6858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4pPr>
            <a:lvl5pPr marL="0" indent="9144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88552" y="9189156"/>
            <a:ext cx="309365" cy="3429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“"/>
          <p:cNvSpPr txBox="1"/>
          <p:nvPr/>
        </p:nvSpPr>
        <p:spPr>
          <a:xfrm>
            <a:off x="508000" y="1771650"/>
            <a:ext cx="1697832" cy="317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1000" b="1" i="0" spc="0">
                <a:solidFill>
                  <a:srgbClr val="E4E4E4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“</a:t>
            </a:r>
          </a:p>
        </p:txBody>
      </p:sp>
      <p:sp>
        <p:nvSpPr>
          <p:cNvPr id="102" name="Type a quote here."/>
          <p:cNvSpPr txBox="1">
            <a:spLocks noGrp="1"/>
          </p:cNvSpPr>
          <p:nvPr>
            <p:ph type="body" sz="quarter" idx="13"/>
          </p:nvPr>
        </p:nvSpPr>
        <p:spPr>
          <a:xfrm>
            <a:off x="1943100" y="3870536"/>
            <a:ext cx="10490200" cy="9398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1600"/>
              </a:spcBef>
              <a:buSzTx/>
              <a:buFontTx/>
              <a:buNone/>
              <a:defRPr sz="4800">
                <a:solidFill>
                  <a:srgbClr val="747676"/>
                </a:solidFill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03" name="-Johnny Appleseed"/>
          <p:cNvSpPr txBox="1">
            <a:spLocks noGrp="1"/>
          </p:cNvSpPr>
          <p:nvPr>
            <p:ph type="body" sz="quarter" idx="14"/>
          </p:nvPr>
        </p:nvSpPr>
        <p:spPr>
          <a:xfrm>
            <a:off x="1943100" y="7772400"/>
            <a:ext cx="10490200" cy="939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70000"/>
              </a:lnSpc>
              <a:spcBef>
                <a:spcPts val="1600"/>
              </a:spcBef>
              <a:buSzTx/>
              <a:buFontTx/>
              <a:buNone/>
              <a:defRPr sz="4800" i="1">
                <a:solidFill>
                  <a:srgbClr val="6B6D6D"/>
                </a:solidFill>
              </a:defRPr>
            </a:lvl1pPr>
          </a:lstStyle>
          <a:p>
            <a:r>
              <a:t>-Johnny Appleseed</a:t>
            </a:r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Rectangle"/>
          <p:cNvSpPr>
            <a:spLocks noGrp="1"/>
          </p:cNvSpPr>
          <p:nvPr>
            <p:ph type="body" sz="half" idx="14"/>
          </p:nvPr>
        </p:nvSpPr>
        <p:spPr>
          <a:xfrm>
            <a:off x="0" y="5422900"/>
            <a:ext cx="13004800" cy="3606800"/>
          </a:xfrm>
          <a:prstGeom prst="rect">
            <a:avLst/>
          </a:prstGeom>
          <a:solidFill>
            <a:srgbClr val="FFFFFF"/>
          </a:solidFill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3" name="Line"/>
          <p:cNvSpPr>
            <a:spLocks noGrp="1"/>
          </p:cNvSpPr>
          <p:nvPr>
            <p:ph type="body" sz="quarter" idx="15"/>
          </p:nvPr>
        </p:nvSpPr>
        <p:spPr>
          <a:xfrm flipV="1">
            <a:off x="571500" y="7619996"/>
            <a:ext cx="11874500" cy="4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571500" y="5562600"/>
            <a:ext cx="11861800" cy="22098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1500" y="7670800"/>
            <a:ext cx="11861800" cy="1231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1pPr>
            <a:lvl2pPr marL="0" indent="2286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2pPr>
            <a:lvl3pPr marL="0" indent="4572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3pPr>
            <a:lvl4pPr marL="0" indent="6858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4pPr>
            <a:lvl5pPr marL="0" indent="9144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571500" y="571500"/>
            <a:ext cx="11861800" cy="5181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83465" y="9189156"/>
            <a:ext cx="309365" cy="3429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Image"/>
          <p:cNvSpPr>
            <a:spLocks noGrp="1"/>
          </p:cNvSpPr>
          <p:nvPr>
            <p:ph type="pic" idx="13"/>
          </p:nvPr>
        </p:nvSpPr>
        <p:spPr>
          <a:xfrm>
            <a:off x="7531100" y="0"/>
            <a:ext cx="54737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" name="Line"/>
          <p:cNvSpPr>
            <a:spLocks noGrp="1"/>
          </p:cNvSpPr>
          <p:nvPr>
            <p:ph type="body" sz="quarter" idx="14"/>
          </p:nvPr>
        </p:nvSpPr>
        <p:spPr>
          <a:xfrm flipV="1">
            <a:off x="571500" y="7619998"/>
            <a:ext cx="64516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571500" y="571500"/>
            <a:ext cx="6451600" cy="72136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1500" y="7670800"/>
            <a:ext cx="6451600" cy="1358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1pPr>
            <a:lvl2pPr marL="0" indent="2286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2pPr>
            <a:lvl3pPr marL="0" indent="4572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3pPr>
            <a:lvl4pPr marL="0" indent="6858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4pPr>
            <a:lvl5pPr marL="0" indent="9144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Line"/>
          <p:cNvSpPr>
            <a:spLocks noGrp="1"/>
          </p:cNvSpPr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Line"/>
          <p:cNvSpPr>
            <a:spLocks noGrp="1"/>
          </p:cNvSpPr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64389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2" name="Line"/>
          <p:cNvSpPr>
            <a:spLocks noGrp="1"/>
          </p:cNvSpPr>
          <p:nvPr>
            <p:ph type="body" sz="quarter" idx="14"/>
          </p:nvPr>
        </p:nvSpPr>
        <p:spPr>
          <a:xfrm>
            <a:off x="7023100" y="1574800"/>
            <a:ext cx="53975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7023100" y="723900"/>
            <a:ext cx="5397500" cy="7239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023100" y="1803400"/>
            <a:ext cx="5397500" cy="7226300"/>
          </a:xfrm>
          <a:prstGeom prst="rect">
            <a:avLst/>
          </a:prstGeom>
        </p:spPr>
        <p:txBody>
          <a:bodyPr/>
          <a:lstStyle>
            <a:lvl1pPr marL="406400" indent="-406400">
              <a:defRPr sz="2800"/>
            </a:lvl1pPr>
            <a:lvl2pPr marL="812800" indent="-406400">
              <a:defRPr sz="2800"/>
            </a:lvl2pPr>
            <a:lvl3pPr marL="1219200" indent="-406400">
              <a:defRPr sz="2800"/>
            </a:lvl3pPr>
            <a:lvl4pPr marL="1625600" indent="-406400">
              <a:defRPr sz="2800"/>
            </a:lvl4pPr>
            <a:lvl5pPr marL="2032000" indent="-406400"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Image"/>
          <p:cNvSpPr>
            <a:spLocks noGrp="1"/>
          </p:cNvSpPr>
          <p:nvPr>
            <p:ph type="pic" idx="13"/>
          </p:nvPr>
        </p:nvSpPr>
        <p:spPr>
          <a:xfrm>
            <a:off x="571500" y="571500"/>
            <a:ext cx="7429500" cy="7315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1" name="Image"/>
          <p:cNvSpPr>
            <a:spLocks noGrp="1"/>
          </p:cNvSpPr>
          <p:nvPr>
            <p:ph type="pic" sz="quarter" idx="14"/>
          </p:nvPr>
        </p:nvSpPr>
        <p:spPr>
          <a:xfrm>
            <a:off x="8128000" y="571500"/>
            <a:ext cx="4305300" cy="359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2" name="Image"/>
          <p:cNvSpPr>
            <a:spLocks noGrp="1"/>
          </p:cNvSpPr>
          <p:nvPr>
            <p:ph type="pic" sz="quarter" idx="15"/>
          </p:nvPr>
        </p:nvSpPr>
        <p:spPr>
          <a:xfrm>
            <a:off x="8128000" y="4292600"/>
            <a:ext cx="4305300" cy="359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1500" y="8051800"/>
            <a:ext cx="11861800" cy="1333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400"/>
              </a:spcBef>
              <a:buSzTx/>
              <a:buFontTx/>
              <a:buNone/>
              <a:defRPr sz="2800" i="1" spc="28"/>
            </a:lvl1pPr>
            <a:lvl2pPr marL="0" indent="228600">
              <a:spcBef>
                <a:spcPts val="1400"/>
              </a:spcBef>
              <a:buSzTx/>
              <a:buFontTx/>
              <a:buNone/>
              <a:defRPr sz="2800" i="1" spc="28"/>
            </a:lvl2pPr>
            <a:lvl3pPr marL="0" indent="457200">
              <a:spcBef>
                <a:spcPts val="1400"/>
              </a:spcBef>
              <a:buSzTx/>
              <a:buFontTx/>
              <a:buNone/>
              <a:defRPr sz="2800" i="1" spc="28"/>
            </a:lvl3pPr>
            <a:lvl4pPr marL="0" indent="685800">
              <a:spcBef>
                <a:spcPts val="1400"/>
              </a:spcBef>
              <a:buSzTx/>
              <a:buFontTx/>
              <a:buNone/>
              <a:defRPr sz="2800" i="1" spc="28"/>
            </a:lvl4pPr>
            <a:lvl5pPr marL="0" indent="914400">
              <a:spcBef>
                <a:spcPts val="1400"/>
              </a:spcBef>
              <a:buSzTx/>
              <a:buFontTx/>
              <a:buNone/>
              <a:defRPr sz="2800" i="1" spc="28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571500" y="723900"/>
            <a:ext cx="118618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571500" y="1803400"/>
            <a:ext cx="11861800" cy="722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81047" y="9194800"/>
            <a:ext cx="309365" cy="342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spcBef>
                <a:spcPts val="0"/>
              </a:spcBef>
              <a:defRPr sz="1600" i="0" spc="0">
                <a:solidFill>
                  <a:srgbClr val="747676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2286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4572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6858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9144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11430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13716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16002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18288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1pPr>
      <a:lvl2pPr marL="9398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2pPr>
      <a:lvl3pPr marL="14097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3pPr>
      <a:lvl4pPr marL="18796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4pPr>
      <a:lvl5pPr marL="23495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5pPr>
      <a:lvl6pPr marL="28194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6pPr>
      <a:lvl7pPr marL="32893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7pPr>
      <a:lvl8pPr marL="37592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8pPr>
      <a:lvl9pPr marL="42291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194" t="7974" r="116" b="2320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9" name="Rectangle"/>
          <p:cNvSpPr>
            <a:spLocks noGrp="1"/>
          </p:cNvSpPr>
          <p:nvPr>
            <p:ph type="body" idx="14"/>
          </p:nvPr>
        </p:nvSpPr>
        <p:spPr>
          <a:xfrm>
            <a:off x="0" y="5422900"/>
            <a:ext cx="13004800" cy="1231893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rPr lang="en-US" sz="6000" dirty="0">
                <a:latin typeface="+mn-lt"/>
              </a:rPr>
              <a:t>TRAIL APPS FOR EQUESTRIANS</a:t>
            </a:r>
            <a:endParaRPr sz="6000" dirty="0">
              <a:latin typeface="+mn-lt"/>
            </a:endParaRPr>
          </a:p>
        </p:txBody>
      </p:sp>
      <p:sp>
        <p:nvSpPr>
          <p:cNvPr id="130" name="Line"/>
          <p:cNvSpPr>
            <a:spLocks noGrp="1"/>
          </p:cNvSpPr>
          <p:nvPr>
            <p:ph type="body" idx="15"/>
          </p:nvPr>
        </p:nvSpPr>
        <p:spPr>
          <a:xfrm flipV="1">
            <a:off x="571500" y="7568277"/>
            <a:ext cx="400957" cy="51721"/>
          </a:xfrm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132" name="Peninsula BCHW August 2022"/>
          <p:cNvSpPr txBox="1">
            <a:spLocks noGrp="1"/>
          </p:cNvSpPr>
          <p:nvPr>
            <p:ph type="body" sz="quarter" idx="1"/>
          </p:nvPr>
        </p:nvSpPr>
        <p:spPr>
          <a:xfrm>
            <a:off x="571500" y="7126526"/>
            <a:ext cx="11861800" cy="85631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5400" dirty="0">
                <a:solidFill>
                  <a:schemeClr val="bg1">
                    <a:lumMod val="95000"/>
                  </a:schemeClr>
                </a:solidFill>
              </a:rPr>
              <a:t>Peninsula BCHW August 2022</a:t>
            </a:r>
          </a:p>
        </p:txBody>
      </p:sp>
      <p:sp>
        <p:nvSpPr>
          <p:cNvPr id="133" name="Horse"/>
          <p:cNvSpPr/>
          <p:nvPr/>
        </p:nvSpPr>
        <p:spPr>
          <a:xfrm>
            <a:off x="8841289" y="2255205"/>
            <a:ext cx="3571335" cy="3057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3" h="21576" extrusionOk="0">
                <a:moveTo>
                  <a:pt x="2580" y="14"/>
                </a:moveTo>
                <a:cubicBezTo>
                  <a:pt x="2641" y="51"/>
                  <a:pt x="2711" y="169"/>
                  <a:pt x="2768" y="369"/>
                </a:cubicBezTo>
                <a:cubicBezTo>
                  <a:pt x="2882" y="770"/>
                  <a:pt x="3282" y="603"/>
                  <a:pt x="3411" y="1155"/>
                </a:cubicBezTo>
                <a:cubicBezTo>
                  <a:pt x="3411" y="1155"/>
                  <a:pt x="6234" y="-21"/>
                  <a:pt x="9166" y="4614"/>
                </a:cubicBezTo>
                <a:cubicBezTo>
                  <a:pt x="9338" y="4859"/>
                  <a:pt x="9776" y="5217"/>
                  <a:pt x="10099" y="5016"/>
                </a:cubicBezTo>
                <a:cubicBezTo>
                  <a:pt x="10055" y="5231"/>
                  <a:pt x="9907" y="5493"/>
                  <a:pt x="9681" y="5717"/>
                </a:cubicBezTo>
                <a:cubicBezTo>
                  <a:pt x="10822" y="6070"/>
                  <a:pt x="13693" y="6343"/>
                  <a:pt x="15507" y="5900"/>
                </a:cubicBezTo>
                <a:cubicBezTo>
                  <a:pt x="16673" y="5616"/>
                  <a:pt x="18016" y="5988"/>
                  <a:pt x="18871" y="6898"/>
                </a:cubicBezTo>
                <a:cubicBezTo>
                  <a:pt x="19611" y="6943"/>
                  <a:pt x="20905" y="7355"/>
                  <a:pt x="20905" y="9695"/>
                </a:cubicBezTo>
                <a:cubicBezTo>
                  <a:pt x="20905" y="12970"/>
                  <a:pt x="20990" y="16681"/>
                  <a:pt x="21533" y="17483"/>
                </a:cubicBezTo>
                <a:cubicBezTo>
                  <a:pt x="21055" y="17282"/>
                  <a:pt x="20643" y="17089"/>
                  <a:pt x="20360" y="16803"/>
                </a:cubicBezTo>
                <a:cubicBezTo>
                  <a:pt x="20408" y="18347"/>
                  <a:pt x="20447" y="20189"/>
                  <a:pt x="20447" y="20189"/>
                </a:cubicBezTo>
                <a:cubicBezTo>
                  <a:pt x="20447" y="20189"/>
                  <a:pt x="19951" y="20322"/>
                  <a:pt x="20063" y="20957"/>
                </a:cubicBezTo>
                <a:cubicBezTo>
                  <a:pt x="20148" y="21375"/>
                  <a:pt x="19876" y="21576"/>
                  <a:pt x="19876" y="21576"/>
                </a:cubicBezTo>
                <a:lnTo>
                  <a:pt x="18847" y="21576"/>
                </a:lnTo>
                <a:lnTo>
                  <a:pt x="19192" y="20674"/>
                </a:lnTo>
                <a:cubicBezTo>
                  <a:pt x="19192" y="20674"/>
                  <a:pt x="19576" y="20374"/>
                  <a:pt x="19591" y="20022"/>
                </a:cubicBezTo>
                <a:cubicBezTo>
                  <a:pt x="19611" y="19571"/>
                  <a:pt x="19763" y="16613"/>
                  <a:pt x="18520" y="15059"/>
                </a:cubicBezTo>
                <a:cubicBezTo>
                  <a:pt x="18577" y="15778"/>
                  <a:pt x="18634" y="16078"/>
                  <a:pt x="18634" y="16078"/>
                </a:cubicBezTo>
                <a:lnTo>
                  <a:pt x="17963" y="20240"/>
                </a:lnTo>
                <a:cubicBezTo>
                  <a:pt x="17963" y="20240"/>
                  <a:pt x="17435" y="20423"/>
                  <a:pt x="17449" y="21042"/>
                </a:cubicBezTo>
                <a:cubicBezTo>
                  <a:pt x="17464" y="21292"/>
                  <a:pt x="17182" y="21576"/>
                  <a:pt x="17182" y="21576"/>
                </a:cubicBezTo>
                <a:lnTo>
                  <a:pt x="16091" y="21576"/>
                </a:lnTo>
                <a:lnTo>
                  <a:pt x="16535" y="20674"/>
                </a:lnTo>
                <a:cubicBezTo>
                  <a:pt x="16535" y="20674"/>
                  <a:pt x="17335" y="20857"/>
                  <a:pt x="17421" y="17013"/>
                </a:cubicBezTo>
                <a:cubicBezTo>
                  <a:pt x="17078" y="16345"/>
                  <a:pt x="16634" y="12536"/>
                  <a:pt x="15192" y="11934"/>
                </a:cubicBezTo>
                <a:cubicBezTo>
                  <a:pt x="15192" y="11934"/>
                  <a:pt x="13484" y="13317"/>
                  <a:pt x="9415" y="13464"/>
                </a:cubicBezTo>
                <a:cubicBezTo>
                  <a:pt x="9582" y="15958"/>
                  <a:pt x="9733" y="16943"/>
                  <a:pt x="9733" y="16943"/>
                </a:cubicBezTo>
                <a:cubicBezTo>
                  <a:pt x="9733" y="16943"/>
                  <a:pt x="9660" y="18929"/>
                  <a:pt x="9967" y="20201"/>
                </a:cubicBezTo>
                <a:cubicBezTo>
                  <a:pt x="9618" y="20672"/>
                  <a:pt x="9277" y="20566"/>
                  <a:pt x="9443" y="21246"/>
                </a:cubicBezTo>
                <a:cubicBezTo>
                  <a:pt x="9496" y="21455"/>
                  <a:pt x="9269" y="21543"/>
                  <a:pt x="9269" y="21543"/>
                </a:cubicBezTo>
                <a:lnTo>
                  <a:pt x="8137" y="21543"/>
                </a:lnTo>
                <a:lnTo>
                  <a:pt x="8481" y="20777"/>
                </a:lnTo>
                <a:cubicBezTo>
                  <a:pt x="8481" y="20777"/>
                  <a:pt x="9282" y="20742"/>
                  <a:pt x="9071" y="18860"/>
                </a:cubicBezTo>
                <a:cubicBezTo>
                  <a:pt x="8859" y="16978"/>
                  <a:pt x="8521" y="17413"/>
                  <a:pt x="8298" y="15827"/>
                </a:cubicBezTo>
                <a:cubicBezTo>
                  <a:pt x="8227" y="15321"/>
                  <a:pt x="8119" y="14808"/>
                  <a:pt x="8005" y="14344"/>
                </a:cubicBezTo>
                <a:cubicBezTo>
                  <a:pt x="7807" y="16218"/>
                  <a:pt x="7785" y="16976"/>
                  <a:pt x="7785" y="16976"/>
                </a:cubicBezTo>
                <a:cubicBezTo>
                  <a:pt x="7785" y="16976"/>
                  <a:pt x="7351" y="18962"/>
                  <a:pt x="7427" y="20234"/>
                </a:cubicBezTo>
                <a:cubicBezTo>
                  <a:pt x="6993" y="20705"/>
                  <a:pt x="6671" y="20600"/>
                  <a:pt x="6714" y="21279"/>
                </a:cubicBezTo>
                <a:cubicBezTo>
                  <a:pt x="6729" y="21489"/>
                  <a:pt x="6486" y="21576"/>
                  <a:pt x="6486" y="21576"/>
                </a:cubicBezTo>
                <a:lnTo>
                  <a:pt x="5354" y="21576"/>
                </a:lnTo>
                <a:lnTo>
                  <a:pt x="5838" y="20810"/>
                </a:lnTo>
                <a:cubicBezTo>
                  <a:pt x="5838" y="20810"/>
                  <a:pt x="6645" y="20775"/>
                  <a:pt x="6774" y="18893"/>
                </a:cubicBezTo>
                <a:cubicBezTo>
                  <a:pt x="6904" y="17011"/>
                  <a:pt x="6486" y="17446"/>
                  <a:pt x="6551" y="15860"/>
                </a:cubicBezTo>
                <a:cubicBezTo>
                  <a:pt x="6599" y="14679"/>
                  <a:pt x="6453" y="13460"/>
                  <a:pt x="6375" y="12914"/>
                </a:cubicBezTo>
                <a:cubicBezTo>
                  <a:pt x="6070" y="12560"/>
                  <a:pt x="4789" y="10940"/>
                  <a:pt x="5205" y="9125"/>
                </a:cubicBezTo>
                <a:cubicBezTo>
                  <a:pt x="5205" y="9125"/>
                  <a:pt x="4679" y="5759"/>
                  <a:pt x="3683" y="5081"/>
                </a:cubicBezTo>
                <a:cubicBezTo>
                  <a:pt x="3283" y="5482"/>
                  <a:pt x="2711" y="5684"/>
                  <a:pt x="2311" y="5484"/>
                </a:cubicBezTo>
                <a:cubicBezTo>
                  <a:pt x="1597" y="5918"/>
                  <a:pt x="1297" y="5984"/>
                  <a:pt x="1168" y="6385"/>
                </a:cubicBezTo>
                <a:cubicBezTo>
                  <a:pt x="1097" y="6586"/>
                  <a:pt x="555" y="6519"/>
                  <a:pt x="484" y="6352"/>
                </a:cubicBezTo>
                <a:cubicBezTo>
                  <a:pt x="298" y="6486"/>
                  <a:pt x="-2" y="6185"/>
                  <a:pt x="40" y="5884"/>
                </a:cubicBezTo>
                <a:cubicBezTo>
                  <a:pt x="84" y="5584"/>
                  <a:pt x="-67" y="5534"/>
                  <a:pt x="37" y="5250"/>
                </a:cubicBezTo>
                <a:cubicBezTo>
                  <a:pt x="141" y="4966"/>
                  <a:pt x="1526" y="2993"/>
                  <a:pt x="1526" y="2993"/>
                </a:cubicBezTo>
                <a:cubicBezTo>
                  <a:pt x="1526" y="2993"/>
                  <a:pt x="1680" y="1840"/>
                  <a:pt x="2506" y="1359"/>
                </a:cubicBezTo>
                <a:cubicBezTo>
                  <a:pt x="2430" y="1062"/>
                  <a:pt x="2391" y="606"/>
                  <a:pt x="2454" y="135"/>
                </a:cubicBezTo>
                <a:cubicBezTo>
                  <a:pt x="2468" y="18"/>
                  <a:pt x="2519" y="-24"/>
                  <a:pt x="2580" y="14"/>
                </a:cubicBezTo>
                <a:close/>
                <a:moveTo>
                  <a:pt x="19735" y="9298"/>
                </a:moveTo>
                <a:cubicBezTo>
                  <a:pt x="19729" y="9485"/>
                  <a:pt x="19711" y="9677"/>
                  <a:pt x="19677" y="9878"/>
                </a:cubicBezTo>
                <a:cubicBezTo>
                  <a:pt x="19249" y="12396"/>
                  <a:pt x="19440" y="13640"/>
                  <a:pt x="19987" y="14586"/>
                </a:cubicBezTo>
                <a:cubicBezTo>
                  <a:pt x="20041" y="13086"/>
                  <a:pt x="20100" y="10650"/>
                  <a:pt x="19735" y="9298"/>
                </a:cubicBezTo>
                <a:close/>
              </a:path>
            </a:pathLst>
          </a:custGeom>
          <a:blipFill>
            <a:blip r:embed="rId3"/>
          </a:blipFill>
          <a:ln w="25400">
            <a:solidFill>
              <a:schemeClr val="accent5">
                <a:lumOff val="-1283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134" name="Horse"/>
          <p:cNvSpPr/>
          <p:nvPr/>
        </p:nvSpPr>
        <p:spPr>
          <a:xfrm>
            <a:off x="1141018" y="2255205"/>
            <a:ext cx="3571337" cy="3057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3" h="21576" extrusionOk="0">
                <a:moveTo>
                  <a:pt x="18953" y="14"/>
                </a:moveTo>
                <a:cubicBezTo>
                  <a:pt x="18892" y="51"/>
                  <a:pt x="18822" y="169"/>
                  <a:pt x="18765" y="369"/>
                </a:cubicBezTo>
                <a:cubicBezTo>
                  <a:pt x="18651" y="770"/>
                  <a:pt x="18251" y="603"/>
                  <a:pt x="18122" y="1155"/>
                </a:cubicBezTo>
                <a:cubicBezTo>
                  <a:pt x="18122" y="1155"/>
                  <a:pt x="15299" y="-21"/>
                  <a:pt x="12367" y="4614"/>
                </a:cubicBezTo>
                <a:cubicBezTo>
                  <a:pt x="12195" y="4859"/>
                  <a:pt x="11757" y="5217"/>
                  <a:pt x="11434" y="5016"/>
                </a:cubicBezTo>
                <a:cubicBezTo>
                  <a:pt x="11478" y="5231"/>
                  <a:pt x="11626" y="5493"/>
                  <a:pt x="11852" y="5717"/>
                </a:cubicBezTo>
                <a:cubicBezTo>
                  <a:pt x="10711" y="6070"/>
                  <a:pt x="7840" y="6343"/>
                  <a:pt x="6026" y="5900"/>
                </a:cubicBezTo>
                <a:cubicBezTo>
                  <a:pt x="4860" y="5616"/>
                  <a:pt x="3517" y="5988"/>
                  <a:pt x="2662" y="6898"/>
                </a:cubicBezTo>
                <a:cubicBezTo>
                  <a:pt x="1922" y="6943"/>
                  <a:pt x="628" y="7355"/>
                  <a:pt x="628" y="9695"/>
                </a:cubicBezTo>
                <a:cubicBezTo>
                  <a:pt x="628" y="12970"/>
                  <a:pt x="543" y="16681"/>
                  <a:pt x="0" y="17483"/>
                </a:cubicBezTo>
                <a:cubicBezTo>
                  <a:pt x="478" y="17282"/>
                  <a:pt x="890" y="17089"/>
                  <a:pt x="1173" y="16803"/>
                </a:cubicBezTo>
                <a:cubicBezTo>
                  <a:pt x="1125" y="18347"/>
                  <a:pt x="1086" y="20189"/>
                  <a:pt x="1086" y="20189"/>
                </a:cubicBezTo>
                <a:cubicBezTo>
                  <a:pt x="1086" y="20189"/>
                  <a:pt x="1582" y="20322"/>
                  <a:pt x="1470" y="20957"/>
                </a:cubicBezTo>
                <a:cubicBezTo>
                  <a:pt x="1385" y="21375"/>
                  <a:pt x="1657" y="21576"/>
                  <a:pt x="1657" y="21576"/>
                </a:cubicBezTo>
                <a:lnTo>
                  <a:pt x="2686" y="21576"/>
                </a:lnTo>
                <a:lnTo>
                  <a:pt x="2341" y="20674"/>
                </a:lnTo>
                <a:cubicBezTo>
                  <a:pt x="2341" y="20674"/>
                  <a:pt x="1957" y="20374"/>
                  <a:pt x="1942" y="20022"/>
                </a:cubicBezTo>
                <a:cubicBezTo>
                  <a:pt x="1922" y="19571"/>
                  <a:pt x="1770" y="16613"/>
                  <a:pt x="3013" y="15059"/>
                </a:cubicBezTo>
                <a:cubicBezTo>
                  <a:pt x="2956" y="15778"/>
                  <a:pt x="2899" y="16078"/>
                  <a:pt x="2899" y="16078"/>
                </a:cubicBezTo>
                <a:lnTo>
                  <a:pt x="3570" y="20240"/>
                </a:lnTo>
                <a:cubicBezTo>
                  <a:pt x="3570" y="20240"/>
                  <a:pt x="4098" y="20423"/>
                  <a:pt x="4084" y="21042"/>
                </a:cubicBezTo>
                <a:cubicBezTo>
                  <a:pt x="4069" y="21292"/>
                  <a:pt x="4351" y="21576"/>
                  <a:pt x="4351" y="21576"/>
                </a:cubicBezTo>
                <a:lnTo>
                  <a:pt x="5442" y="21576"/>
                </a:lnTo>
                <a:lnTo>
                  <a:pt x="4998" y="20674"/>
                </a:lnTo>
                <a:cubicBezTo>
                  <a:pt x="4998" y="20674"/>
                  <a:pt x="4198" y="20857"/>
                  <a:pt x="4112" y="17013"/>
                </a:cubicBezTo>
                <a:cubicBezTo>
                  <a:pt x="4455" y="16345"/>
                  <a:pt x="4899" y="12536"/>
                  <a:pt x="6341" y="11934"/>
                </a:cubicBezTo>
                <a:cubicBezTo>
                  <a:pt x="6341" y="11934"/>
                  <a:pt x="8049" y="13317"/>
                  <a:pt x="12118" y="13464"/>
                </a:cubicBezTo>
                <a:cubicBezTo>
                  <a:pt x="11951" y="15958"/>
                  <a:pt x="11800" y="16943"/>
                  <a:pt x="11800" y="16943"/>
                </a:cubicBezTo>
                <a:cubicBezTo>
                  <a:pt x="11800" y="16943"/>
                  <a:pt x="11873" y="18929"/>
                  <a:pt x="11566" y="20201"/>
                </a:cubicBezTo>
                <a:cubicBezTo>
                  <a:pt x="11915" y="20672"/>
                  <a:pt x="12256" y="20566"/>
                  <a:pt x="12090" y="21246"/>
                </a:cubicBezTo>
                <a:cubicBezTo>
                  <a:pt x="12037" y="21455"/>
                  <a:pt x="12264" y="21543"/>
                  <a:pt x="12264" y="21543"/>
                </a:cubicBezTo>
                <a:lnTo>
                  <a:pt x="13396" y="21543"/>
                </a:lnTo>
                <a:lnTo>
                  <a:pt x="13052" y="20777"/>
                </a:lnTo>
                <a:cubicBezTo>
                  <a:pt x="13052" y="20777"/>
                  <a:pt x="12251" y="20742"/>
                  <a:pt x="12462" y="18860"/>
                </a:cubicBezTo>
                <a:cubicBezTo>
                  <a:pt x="12674" y="16978"/>
                  <a:pt x="13012" y="17413"/>
                  <a:pt x="13235" y="15827"/>
                </a:cubicBezTo>
                <a:cubicBezTo>
                  <a:pt x="13306" y="15321"/>
                  <a:pt x="13414" y="14808"/>
                  <a:pt x="13528" y="14344"/>
                </a:cubicBezTo>
                <a:cubicBezTo>
                  <a:pt x="13726" y="16218"/>
                  <a:pt x="13748" y="16976"/>
                  <a:pt x="13748" y="16976"/>
                </a:cubicBezTo>
                <a:cubicBezTo>
                  <a:pt x="13748" y="16976"/>
                  <a:pt x="14182" y="18962"/>
                  <a:pt x="14106" y="20234"/>
                </a:cubicBezTo>
                <a:cubicBezTo>
                  <a:pt x="14540" y="20705"/>
                  <a:pt x="14862" y="20600"/>
                  <a:pt x="14819" y="21279"/>
                </a:cubicBezTo>
                <a:cubicBezTo>
                  <a:pt x="14804" y="21489"/>
                  <a:pt x="15047" y="21576"/>
                  <a:pt x="15047" y="21576"/>
                </a:cubicBezTo>
                <a:lnTo>
                  <a:pt x="16179" y="21576"/>
                </a:lnTo>
                <a:lnTo>
                  <a:pt x="15695" y="20810"/>
                </a:lnTo>
                <a:cubicBezTo>
                  <a:pt x="15695" y="20810"/>
                  <a:pt x="14888" y="20775"/>
                  <a:pt x="14759" y="18893"/>
                </a:cubicBezTo>
                <a:cubicBezTo>
                  <a:pt x="14629" y="17011"/>
                  <a:pt x="15047" y="17446"/>
                  <a:pt x="14982" y="15860"/>
                </a:cubicBezTo>
                <a:cubicBezTo>
                  <a:pt x="14934" y="14679"/>
                  <a:pt x="15080" y="13460"/>
                  <a:pt x="15158" y="12914"/>
                </a:cubicBezTo>
                <a:cubicBezTo>
                  <a:pt x="15463" y="12560"/>
                  <a:pt x="16744" y="10940"/>
                  <a:pt x="16328" y="9125"/>
                </a:cubicBezTo>
                <a:cubicBezTo>
                  <a:pt x="16328" y="9125"/>
                  <a:pt x="16854" y="5759"/>
                  <a:pt x="17850" y="5081"/>
                </a:cubicBezTo>
                <a:cubicBezTo>
                  <a:pt x="18250" y="5482"/>
                  <a:pt x="18822" y="5684"/>
                  <a:pt x="19222" y="5484"/>
                </a:cubicBezTo>
                <a:cubicBezTo>
                  <a:pt x="19936" y="5918"/>
                  <a:pt x="20236" y="5984"/>
                  <a:pt x="20365" y="6385"/>
                </a:cubicBezTo>
                <a:cubicBezTo>
                  <a:pt x="20436" y="6586"/>
                  <a:pt x="20978" y="6519"/>
                  <a:pt x="21049" y="6352"/>
                </a:cubicBezTo>
                <a:cubicBezTo>
                  <a:pt x="21235" y="6486"/>
                  <a:pt x="21535" y="6185"/>
                  <a:pt x="21493" y="5884"/>
                </a:cubicBezTo>
                <a:cubicBezTo>
                  <a:pt x="21449" y="5584"/>
                  <a:pt x="21600" y="5534"/>
                  <a:pt x="21496" y="5250"/>
                </a:cubicBezTo>
                <a:cubicBezTo>
                  <a:pt x="21392" y="4966"/>
                  <a:pt x="20007" y="2993"/>
                  <a:pt x="20007" y="2993"/>
                </a:cubicBezTo>
                <a:cubicBezTo>
                  <a:pt x="20007" y="2993"/>
                  <a:pt x="19853" y="1840"/>
                  <a:pt x="19027" y="1359"/>
                </a:cubicBezTo>
                <a:cubicBezTo>
                  <a:pt x="19103" y="1062"/>
                  <a:pt x="19142" y="606"/>
                  <a:pt x="19079" y="135"/>
                </a:cubicBezTo>
                <a:cubicBezTo>
                  <a:pt x="19065" y="18"/>
                  <a:pt x="19014" y="-24"/>
                  <a:pt x="18953" y="14"/>
                </a:cubicBezTo>
                <a:close/>
                <a:moveTo>
                  <a:pt x="1798" y="9298"/>
                </a:moveTo>
                <a:cubicBezTo>
                  <a:pt x="1804" y="9485"/>
                  <a:pt x="1822" y="9677"/>
                  <a:pt x="1856" y="9878"/>
                </a:cubicBezTo>
                <a:cubicBezTo>
                  <a:pt x="2284" y="12396"/>
                  <a:pt x="2093" y="13640"/>
                  <a:pt x="1546" y="14586"/>
                </a:cubicBezTo>
                <a:cubicBezTo>
                  <a:pt x="1492" y="13086"/>
                  <a:pt x="1433" y="10650"/>
                  <a:pt x="1798" y="9298"/>
                </a:cubicBezTo>
                <a:close/>
              </a:path>
            </a:pathLst>
          </a:custGeom>
          <a:blipFill>
            <a:blip r:embed="rId3"/>
          </a:blipFill>
          <a:ln w="25400">
            <a:solidFill>
              <a:schemeClr val="accent5">
                <a:lumOff val="-1283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Line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6" name="Onx hu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rPr dirty="0" err="1"/>
              <a:t>Onx</a:t>
            </a:r>
            <a:r>
              <a:rPr dirty="0"/>
              <a:t> hunt</a:t>
            </a:r>
          </a:p>
        </p:txBody>
      </p:sp>
      <p:pic>
        <p:nvPicPr>
          <p:cNvPr id="177" name="Screen Shot 2022-08-17 at 11.51.54 AM.png" descr="Screen Shot 2022-08-17 at 11.51.54 AM.png"/>
          <p:cNvPicPr>
            <a:picLocks noChangeAspect="1"/>
          </p:cNvPicPr>
          <p:nvPr/>
        </p:nvPicPr>
        <p:blipFill>
          <a:blip r:embed="rId2"/>
          <a:srcRect l="16954" t="7893" r="1054" b="5677"/>
          <a:stretch>
            <a:fillRect/>
          </a:stretch>
        </p:blipFill>
        <p:spPr>
          <a:xfrm>
            <a:off x="469232" y="1447800"/>
            <a:ext cx="12167461" cy="801628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l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Line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0" name="Onx hu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Onx hunt</a:t>
            </a:r>
          </a:p>
        </p:txBody>
      </p:sp>
      <p:pic>
        <p:nvPicPr>
          <p:cNvPr id="181" name="Screen Shot 2022-08-17 at 11.52.04 AM.png" descr="Screen Shot 2022-08-17 at 11.52.04 AM.png"/>
          <p:cNvPicPr>
            <a:picLocks noChangeAspect="1"/>
          </p:cNvPicPr>
          <p:nvPr/>
        </p:nvPicPr>
        <p:blipFill>
          <a:blip r:embed="rId2"/>
          <a:srcRect l="16797" t="8657" r="1496" b="14979"/>
          <a:stretch>
            <a:fillRect/>
          </a:stretch>
        </p:blipFill>
        <p:spPr>
          <a:xfrm>
            <a:off x="381263" y="1773435"/>
            <a:ext cx="12267752" cy="716602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l"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Line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4" name="onx hu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onx hunt</a:t>
            </a:r>
          </a:p>
        </p:txBody>
      </p:sp>
      <p:pic>
        <p:nvPicPr>
          <p:cNvPr id="185" name="Screen Shot 2022-08-17 at 11.00.18 AM.png" descr="Screen Shot 2022-08-17 at 11.00.18 AM.png"/>
          <p:cNvPicPr>
            <a:picLocks noChangeAspect="1"/>
          </p:cNvPicPr>
          <p:nvPr/>
        </p:nvPicPr>
        <p:blipFill>
          <a:blip r:embed="rId2"/>
          <a:srcRect l="18170" t="12584" r="390" b="5069"/>
          <a:stretch>
            <a:fillRect/>
          </a:stretch>
        </p:blipFill>
        <p:spPr>
          <a:xfrm>
            <a:off x="333176" y="1404334"/>
            <a:ext cx="12338356" cy="77156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l"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creen Shot 2022-08-17 at 11.01.04 AM.png" descr="Screen Shot 2022-08-17 at 11.01.04 AM.pn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19084" t="17717" r="14160" b="11597"/>
          <a:stretch>
            <a:fillRect/>
          </a:stretch>
        </p:blipFill>
        <p:spPr>
          <a:xfrm>
            <a:off x="525065" y="1374576"/>
            <a:ext cx="11954748" cy="7911465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sp>
        <p:nvSpPr>
          <p:cNvPr id="188" name="Body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9" name="Onx hunt"/>
          <p:cNvSpPr txBox="1">
            <a:spLocks noGrp="1"/>
          </p:cNvSpPr>
          <p:nvPr>
            <p:ph type="title" idx="4294967295"/>
          </p:nvPr>
        </p:nvSpPr>
        <p:spPr>
          <a:xfrm>
            <a:off x="800100" y="406400"/>
            <a:ext cx="11861800" cy="723900"/>
          </a:xfrm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Onx hunt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l"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r="29450" b="2207"/>
          <a:stretch>
            <a:fillRect/>
          </a:stretch>
        </p:blipFill>
        <p:spPr>
          <a:xfrm>
            <a:off x="88900" y="190500"/>
            <a:ext cx="6350000" cy="9563100"/>
          </a:xfrm>
          <a:prstGeom prst="rect">
            <a:avLst/>
          </a:prstGeom>
        </p:spPr>
      </p:pic>
      <p:sp>
        <p:nvSpPr>
          <p:cNvPr id="192" name="Line"/>
          <p:cNvSpPr>
            <a:spLocks noGrp="1"/>
          </p:cNvSpPr>
          <p:nvPr>
            <p:ph type="body" idx="14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3" name="Stephanie Bur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Stephanie Burns</a:t>
            </a:r>
          </a:p>
        </p:txBody>
      </p:sp>
      <p:sp>
        <p:nvSpPr>
          <p:cNvPr id="194" name="Records your route, mileage, speed and gaits.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endParaRPr/>
          </a:p>
          <a:p>
            <a:r>
              <a:t>Records your route, mileage, speed and gaits.</a:t>
            </a:r>
          </a:p>
        </p:txBody>
      </p:sp>
      <p:sp>
        <p:nvSpPr>
          <p:cNvPr id="195" name="https://equilab.horse"/>
          <p:cNvSpPr txBox="1"/>
          <p:nvPr/>
        </p:nvSpPr>
        <p:spPr>
          <a:xfrm>
            <a:off x="553325" y="1568450"/>
            <a:ext cx="4659928" cy="482601"/>
          </a:xfrm>
          <a:prstGeom prst="rect">
            <a:avLst/>
          </a:prstGeom>
          <a:blipFill>
            <a:blip r:embed="rId3"/>
          </a:blipFill>
          <a:ln w="25400">
            <a:solidFill>
              <a:schemeClr val="accent5">
                <a:lumOff val="-12830"/>
              </a:schemeClr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https://equilab.horse</a:t>
            </a:r>
          </a:p>
        </p:txBody>
      </p:sp>
      <p:pic>
        <p:nvPicPr>
          <p:cNvPr id="196" name="Screen Shot 2022-08-17 at 11.34.12 AM.png" descr="Screen Shot 2022-08-17 at 11.34.12 AM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71937" y="2710318"/>
            <a:ext cx="5644438" cy="6268792"/>
          </a:xfrm>
          <a:prstGeom prst="rect">
            <a:avLst/>
          </a:prstGeom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97" name="Horse"/>
          <p:cNvSpPr/>
          <p:nvPr/>
        </p:nvSpPr>
        <p:spPr>
          <a:xfrm>
            <a:off x="1345545" y="2076777"/>
            <a:ext cx="2400299" cy="2055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3" h="21576" extrusionOk="0">
                <a:moveTo>
                  <a:pt x="18953" y="14"/>
                </a:moveTo>
                <a:cubicBezTo>
                  <a:pt x="18892" y="51"/>
                  <a:pt x="18822" y="169"/>
                  <a:pt x="18765" y="369"/>
                </a:cubicBezTo>
                <a:cubicBezTo>
                  <a:pt x="18651" y="770"/>
                  <a:pt x="18251" y="603"/>
                  <a:pt x="18122" y="1155"/>
                </a:cubicBezTo>
                <a:cubicBezTo>
                  <a:pt x="18122" y="1155"/>
                  <a:pt x="15299" y="-21"/>
                  <a:pt x="12367" y="4614"/>
                </a:cubicBezTo>
                <a:cubicBezTo>
                  <a:pt x="12195" y="4859"/>
                  <a:pt x="11757" y="5217"/>
                  <a:pt x="11434" y="5016"/>
                </a:cubicBezTo>
                <a:cubicBezTo>
                  <a:pt x="11478" y="5231"/>
                  <a:pt x="11626" y="5493"/>
                  <a:pt x="11852" y="5717"/>
                </a:cubicBezTo>
                <a:cubicBezTo>
                  <a:pt x="10711" y="6070"/>
                  <a:pt x="7840" y="6343"/>
                  <a:pt x="6026" y="5900"/>
                </a:cubicBezTo>
                <a:cubicBezTo>
                  <a:pt x="4860" y="5616"/>
                  <a:pt x="3517" y="5988"/>
                  <a:pt x="2662" y="6898"/>
                </a:cubicBezTo>
                <a:cubicBezTo>
                  <a:pt x="1922" y="6943"/>
                  <a:pt x="628" y="7355"/>
                  <a:pt x="628" y="9695"/>
                </a:cubicBezTo>
                <a:cubicBezTo>
                  <a:pt x="628" y="12970"/>
                  <a:pt x="543" y="16681"/>
                  <a:pt x="0" y="17483"/>
                </a:cubicBezTo>
                <a:cubicBezTo>
                  <a:pt x="478" y="17282"/>
                  <a:pt x="890" y="17089"/>
                  <a:pt x="1173" y="16803"/>
                </a:cubicBezTo>
                <a:cubicBezTo>
                  <a:pt x="1125" y="18347"/>
                  <a:pt x="1086" y="20189"/>
                  <a:pt x="1086" y="20189"/>
                </a:cubicBezTo>
                <a:cubicBezTo>
                  <a:pt x="1086" y="20189"/>
                  <a:pt x="1582" y="20322"/>
                  <a:pt x="1470" y="20957"/>
                </a:cubicBezTo>
                <a:cubicBezTo>
                  <a:pt x="1385" y="21375"/>
                  <a:pt x="1657" y="21576"/>
                  <a:pt x="1657" y="21576"/>
                </a:cubicBezTo>
                <a:lnTo>
                  <a:pt x="2686" y="21576"/>
                </a:lnTo>
                <a:lnTo>
                  <a:pt x="2341" y="20674"/>
                </a:lnTo>
                <a:cubicBezTo>
                  <a:pt x="2341" y="20674"/>
                  <a:pt x="1957" y="20374"/>
                  <a:pt x="1942" y="20022"/>
                </a:cubicBezTo>
                <a:cubicBezTo>
                  <a:pt x="1922" y="19571"/>
                  <a:pt x="1770" y="16613"/>
                  <a:pt x="3013" y="15059"/>
                </a:cubicBezTo>
                <a:cubicBezTo>
                  <a:pt x="2956" y="15778"/>
                  <a:pt x="2899" y="16078"/>
                  <a:pt x="2899" y="16078"/>
                </a:cubicBezTo>
                <a:lnTo>
                  <a:pt x="3570" y="20240"/>
                </a:lnTo>
                <a:cubicBezTo>
                  <a:pt x="3570" y="20240"/>
                  <a:pt x="4098" y="20423"/>
                  <a:pt x="4084" y="21042"/>
                </a:cubicBezTo>
                <a:cubicBezTo>
                  <a:pt x="4069" y="21292"/>
                  <a:pt x="4351" y="21576"/>
                  <a:pt x="4351" y="21576"/>
                </a:cubicBezTo>
                <a:lnTo>
                  <a:pt x="5442" y="21576"/>
                </a:lnTo>
                <a:lnTo>
                  <a:pt x="4998" y="20674"/>
                </a:lnTo>
                <a:cubicBezTo>
                  <a:pt x="4998" y="20674"/>
                  <a:pt x="4198" y="20857"/>
                  <a:pt x="4112" y="17013"/>
                </a:cubicBezTo>
                <a:cubicBezTo>
                  <a:pt x="4455" y="16345"/>
                  <a:pt x="4899" y="12536"/>
                  <a:pt x="6341" y="11934"/>
                </a:cubicBezTo>
                <a:cubicBezTo>
                  <a:pt x="6341" y="11934"/>
                  <a:pt x="8049" y="13317"/>
                  <a:pt x="12118" y="13464"/>
                </a:cubicBezTo>
                <a:cubicBezTo>
                  <a:pt x="11951" y="15958"/>
                  <a:pt x="11800" y="16943"/>
                  <a:pt x="11800" y="16943"/>
                </a:cubicBezTo>
                <a:cubicBezTo>
                  <a:pt x="11800" y="16943"/>
                  <a:pt x="11873" y="18929"/>
                  <a:pt x="11566" y="20201"/>
                </a:cubicBezTo>
                <a:cubicBezTo>
                  <a:pt x="11915" y="20672"/>
                  <a:pt x="12256" y="20566"/>
                  <a:pt x="12090" y="21246"/>
                </a:cubicBezTo>
                <a:cubicBezTo>
                  <a:pt x="12037" y="21455"/>
                  <a:pt x="12264" y="21543"/>
                  <a:pt x="12264" y="21543"/>
                </a:cubicBezTo>
                <a:lnTo>
                  <a:pt x="13396" y="21543"/>
                </a:lnTo>
                <a:lnTo>
                  <a:pt x="13052" y="20777"/>
                </a:lnTo>
                <a:cubicBezTo>
                  <a:pt x="13052" y="20777"/>
                  <a:pt x="12251" y="20742"/>
                  <a:pt x="12462" y="18860"/>
                </a:cubicBezTo>
                <a:cubicBezTo>
                  <a:pt x="12674" y="16978"/>
                  <a:pt x="13012" y="17413"/>
                  <a:pt x="13235" y="15827"/>
                </a:cubicBezTo>
                <a:cubicBezTo>
                  <a:pt x="13306" y="15321"/>
                  <a:pt x="13414" y="14808"/>
                  <a:pt x="13528" y="14344"/>
                </a:cubicBezTo>
                <a:cubicBezTo>
                  <a:pt x="13726" y="16218"/>
                  <a:pt x="13748" y="16976"/>
                  <a:pt x="13748" y="16976"/>
                </a:cubicBezTo>
                <a:cubicBezTo>
                  <a:pt x="13748" y="16976"/>
                  <a:pt x="14182" y="18962"/>
                  <a:pt x="14106" y="20234"/>
                </a:cubicBezTo>
                <a:cubicBezTo>
                  <a:pt x="14540" y="20705"/>
                  <a:pt x="14862" y="20600"/>
                  <a:pt x="14819" y="21279"/>
                </a:cubicBezTo>
                <a:cubicBezTo>
                  <a:pt x="14804" y="21489"/>
                  <a:pt x="15047" y="21576"/>
                  <a:pt x="15047" y="21576"/>
                </a:cubicBezTo>
                <a:lnTo>
                  <a:pt x="16179" y="21576"/>
                </a:lnTo>
                <a:lnTo>
                  <a:pt x="15695" y="20810"/>
                </a:lnTo>
                <a:cubicBezTo>
                  <a:pt x="15695" y="20810"/>
                  <a:pt x="14888" y="20775"/>
                  <a:pt x="14759" y="18893"/>
                </a:cubicBezTo>
                <a:cubicBezTo>
                  <a:pt x="14629" y="17011"/>
                  <a:pt x="15047" y="17446"/>
                  <a:pt x="14982" y="15860"/>
                </a:cubicBezTo>
                <a:cubicBezTo>
                  <a:pt x="14934" y="14679"/>
                  <a:pt x="15080" y="13460"/>
                  <a:pt x="15158" y="12914"/>
                </a:cubicBezTo>
                <a:cubicBezTo>
                  <a:pt x="15463" y="12560"/>
                  <a:pt x="16744" y="10940"/>
                  <a:pt x="16328" y="9125"/>
                </a:cubicBezTo>
                <a:cubicBezTo>
                  <a:pt x="16328" y="9125"/>
                  <a:pt x="16854" y="5759"/>
                  <a:pt x="17850" y="5081"/>
                </a:cubicBezTo>
                <a:cubicBezTo>
                  <a:pt x="18250" y="5482"/>
                  <a:pt x="18822" y="5684"/>
                  <a:pt x="19222" y="5484"/>
                </a:cubicBezTo>
                <a:cubicBezTo>
                  <a:pt x="19936" y="5918"/>
                  <a:pt x="20236" y="5984"/>
                  <a:pt x="20365" y="6385"/>
                </a:cubicBezTo>
                <a:cubicBezTo>
                  <a:pt x="20436" y="6586"/>
                  <a:pt x="20978" y="6519"/>
                  <a:pt x="21049" y="6352"/>
                </a:cubicBezTo>
                <a:cubicBezTo>
                  <a:pt x="21235" y="6486"/>
                  <a:pt x="21535" y="6185"/>
                  <a:pt x="21493" y="5884"/>
                </a:cubicBezTo>
                <a:cubicBezTo>
                  <a:pt x="21449" y="5584"/>
                  <a:pt x="21600" y="5534"/>
                  <a:pt x="21496" y="5250"/>
                </a:cubicBezTo>
                <a:cubicBezTo>
                  <a:pt x="21392" y="4966"/>
                  <a:pt x="20007" y="2993"/>
                  <a:pt x="20007" y="2993"/>
                </a:cubicBezTo>
                <a:cubicBezTo>
                  <a:pt x="20007" y="2993"/>
                  <a:pt x="19853" y="1840"/>
                  <a:pt x="19027" y="1359"/>
                </a:cubicBezTo>
                <a:cubicBezTo>
                  <a:pt x="19103" y="1062"/>
                  <a:pt x="19142" y="606"/>
                  <a:pt x="19079" y="135"/>
                </a:cubicBezTo>
                <a:cubicBezTo>
                  <a:pt x="19065" y="18"/>
                  <a:pt x="19014" y="-24"/>
                  <a:pt x="18953" y="14"/>
                </a:cubicBezTo>
                <a:close/>
                <a:moveTo>
                  <a:pt x="1798" y="9298"/>
                </a:moveTo>
                <a:cubicBezTo>
                  <a:pt x="1804" y="9485"/>
                  <a:pt x="1822" y="9677"/>
                  <a:pt x="1856" y="9878"/>
                </a:cubicBezTo>
                <a:cubicBezTo>
                  <a:pt x="2284" y="12396"/>
                  <a:pt x="2093" y="13640"/>
                  <a:pt x="1546" y="14586"/>
                </a:cubicBezTo>
                <a:cubicBezTo>
                  <a:pt x="1492" y="13086"/>
                  <a:pt x="1433" y="10650"/>
                  <a:pt x="1798" y="9298"/>
                </a:cubicBezTo>
                <a:close/>
              </a:path>
            </a:pathLst>
          </a:custGeom>
          <a:blipFill>
            <a:blip r:embed="rId3"/>
          </a:blipFill>
          <a:ln w="25400">
            <a:solidFill>
              <a:schemeClr val="accent5">
                <a:lumOff val="-1283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l"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Line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0" name="Equilab - they’re from Swede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Equilab - they’re from Sweden</a:t>
            </a:r>
          </a:p>
        </p:txBody>
      </p:sp>
      <p:pic>
        <p:nvPicPr>
          <p:cNvPr id="201" name="Screen Shot 2022-08-17 at 11.31.36 AM.png" descr="Screen Shot 2022-08-17 at 11.31.36 AM.png"/>
          <p:cNvPicPr>
            <a:picLocks noChangeAspect="1"/>
          </p:cNvPicPr>
          <p:nvPr/>
        </p:nvPicPr>
        <p:blipFill>
          <a:blip r:embed="rId2"/>
          <a:srcRect l="16834" t="2311" r="747" b="25613"/>
          <a:stretch>
            <a:fillRect/>
          </a:stretch>
        </p:blipFill>
        <p:spPr>
          <a:xfrm>
            <a:off x="464936" y="1947663"/>
            <a:ext cx="12329974" cy="70820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l"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Line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4" name="Equilab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Equilab</a:t>
            </a:r>
          </a:p>
        </p:txBody>
      </p:sp>
      <p:pic>
        <p:nvPicPr>
          <p:cNvPr id="205" name="Screen Shot 2022-08-17 at 11.31.29 AM.png" descr="Screen Shot 2022-08-17 at 11.31.29 AM.png"/>
          <p:cNvPicPr>
            <a:picLocks noChangeAspect="1"/>
          </p:cNvPicPr>
          <p:nvPr/>
        </p:nvPicPr>
        <p:blipFill>
          <a:blip r:embed="rId2"/>
          <a:srcRect l="16930" b="5926"/>
          <a:stretch>
            <a:fillRect/>
          </a:stretch>
        </p:blipFill>
        <p:spPr>
          <a:xfrm>
            <a:off x="327695" y="1701912"/>
            <a:ext cx="12401711" cy="759849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l"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Line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8" name="Equilab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Equilab</a:t>
            </a:r>
          </a:p>
        </p:txBody>
      </p:sp>
      <p:pic>
        <p:nvPicPr>
          <p:cNvPr id="209" name="Screen Shot 2022-08-17 at 11.34.22 AM.png" descr="Screen Shot 2022-08-17 at 11.34.22 AM.png"/>
          <p:cNvPicPr>
            <a:picLocks noChangeAspect="1"/>
          </p:cNvPicPr>
          <p:nvPr/>
        </p:nvPicPr>
        <p:blipFill>
          <a:blip r:embed="rId2"/>
          <a:srcRect l="27429" t="17190" r="16812" b="21619"/>
          <a:stretch>
            <a:fillRect/>
          </a:stretch>
        </p:blipFill>
        <p:spPr>
          <a:xfrm>
            <a:off x="433305" y="2276023"/>
            <a:ext cx="6080376" cy="4170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Screen Shot 2022-08-17 at 11.34.34 AM.png" descr="Screen Shot 2022-08-17 at 11.34.34 AM.png"/>
          <p:cNvPicPr>
            <a:picLocks noChangeAspect="1"/>
          </p:cNvPicPr>
          <p:nvPr/>
        </p:nvPicPr>
        <p:blipFill>
          <a:blip r:embed="rId3"/>
          <a:srcRect l="31541" t="28752" r="16387" b="10637"/>
          <a:stretch>
            <a:fillRect/>
          </a:stretch>
        </p:blipFill>
        <p:spPr>
          <a:xfrm>
            <a:off x="6704921" y="2212325"/>
            <a:ext cx="5907641" cy="42978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l"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Line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3" name="Equilab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Equilab</a:t>
            </a:r>
          </a:p>
        </p:txBody>
      </p:sp>
      <p:pic>
        <p:nvPicPr>
          <p:cNvPr id="214" name="Screen Shot 2022-08-17 at 11.34.30 AM.png" descr="Screen Shot 2022-08-17 at 11.34.30 AM.png"/>
          <p:cNvPicPr>
            <a:picLocks noChangeAspect="1"/>
          </p:cNvPicPr>
          <p:nvPr/>
        </p:nvPicPr>
        <p:blipFill>
          <a:blip r:embed="rId2"/>
          <a:srcRect l="32337" t="18371" r="16097" b="13434"/>
          <a:stretch>
            <a:fillRect/>
          </a:stretch>
        </p:blipFill>
        <p:spPr>
          <a:xfrm>
            <a:off x="202326" y="2301294"/>
            <a:ext cx="5551809" cy="45889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Screen Shot 2022-08-17 at 11.34.17 AM.png" descr="Screen Shot 2022-08-17 at 11.34.17 AM.png"/>
          <p:cNvPicPr>
            <a:picLocks noChangeAspect="1"/>
          </p:cNvPicPr>
          <p:nvPr/>
        </p:nvPicPr>
        <p:blipFill>
          <a:blip r:embed="rId3"/>
          <a:srcRect l="34210" t="11313" r="15861" b="20228"/>
          <a:stretch>
            <a:fillRect/>
          </a:stretch>
        </p:blipFill>
        <p:spPr>
          <a:xfrm>
            <a:off x="6472402" y="2023266"/>
            <a:ext cx="5552041" cy="47578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l"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483" t="978" r="579" b="3072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18" name="Anyone else?"/>
          <p:cNvSpPr txBox="1"/>
          <p:nvPr/>
        </p:nvSpPr>
        <p:spPr>
          <a:xfrm>
            <a:off x="6230225" y="4032250"/>
            <a:ext cx="4671190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 spc="70">
                <a:solidFill>
                  <a:srgbClr val="FFFFFF"/>
                </a:solidFill>
              </a:defRPr>
            </a:lvl1pPr>
          </a:lstStyle>
          <a:p>
            <a:r>
              <a:t>Anyone else?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l"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2257" t="129" r="26205" b="129"/>
          <a:stretch>
            <a:fillRect/>
          </a:stretch>
        </p:blipFill>
        <p:spPr>
          <a:xfrm>
            <a:off x="-571500" y="0"/>
            <a:ext cx="6438900" cy="9753600"/>
          </a:xfrm>
          <a:prstGeom prst="rect">
            <a:avLst/>
          </a:prstGeom>
        </p:spPr>
      </p:pic>
      <p:sp>
        <p:nvSpPr>
          <p:cNvPr id="137" name="Line"/>
          <p:cNvSpPr>
            <a:spLocks noGrp="1"/>
          </p:cNvSpPr>
          <p:nvPr>
            <p:ph type="body" idx="14"/>
          </p:nvPr>
        </p:nvSpPr>
        <p:spPr>
          <a:xfrm flipH="1">
            <a:off x="15675428" y="4252686"/>
            <a:ext cx="754743" cy="29027"/>
          </a:xfrm>
          <a:prstGeom prst="line">
            <a:avLst/>
          </a:prstGeom>
        </p:spPr>
        <p:txBody>
          <a:bodyPr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138" name="Chrissy Williams,  Pat Cosner, Sue Turner…"/>
          <p:cNvSpPr txBox="1">
            <a:spLocks noGrp="1"/>
          </p:cNvSpPr>
          <p:nvPr>
            <p:ph type="title"/>
          </p:nvPr>
        </p:nvSpPr>
        <p:spPr>
          <a:xfrm>
            <a:off x="6502400" y="290451"/>
            <a:ext cx="5744028" cy="1277091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233679">
              <a:spcBef>
                <a:spcPts val="900"/>
              </a:spcBef>
              <a:defRPr sz="2560"/>
            </a:pPr>
            <a:r>
              <a:rPr sz="2800" dirty="0"/>
              <a:t>Chrissy Williams,  Pat </a:t>
            </a:r>
            <a:r>
              <a:rPr sz="2800" dirty="0" err="1"/>
              <a:t>Cosner</a:t>
            </a:r>
            <a:r>
              <a:rPr sz="2800" dirty="0"/>
              <a:t>, Sue Turner</a:t>
            </a:r>
            <a:r>
              <a:rPr lang="en-US" sz="2800" dirty="0"/>
              <a:t>, </a:t>
            </a:r>
            <a:r>
              <a:rPr sz="2800" dirty="0"/>
              <a:t>Pat CP</a:t>
            </a:r>
            <a:endParaRPr sz="2400" dirty="0"/>
          </a:p>
        </p:txBody>
      </p:sp>
      <p:sp>
        <p:nvSpPr>
          <p:cNvPr id="139" name="“I use Gaia. Works without service and has a ton of layers like snow depth, snow forecast, timber cutting, private property to just name a few. I pay for the premium version that is $40 a year.”…"/>
          <p:cNvSpPr txBox="1"/>
          <p:nvPr/>
        </p:nvSpPr>
        <p:spPr>
          <a:xfrm>
            <a:off x="6502400" y="1935386"/>
            <a:ext cx="5744028" cy="6689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602672" indent="-602672" defTabSz="457200">
              <a:spcBef>
                <a:spcPts val="0"/>
              </a:spcBef>
              <a:buSzPct val="80000"/>
              <a:buBlip>
                <a:blip r:embed="rId3"/>
              </a:buBlip>
              <a:defRPr sz="2900" i="0" spc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“I use Gaia. Works without service and has a ton of layers like snow depth, snow forecast, timber cutting, private property to just name a few. I pay for the premium version that is $40 a year.”</a:t>
            </a:r>
          </a:p>
          <a:p>
            <a:pPr marL="602672" indent="-602672" defTabSz="457200">
              <a:spcBef>
                <a:spcPts val="0"/>
              </a:spcBef>
              <a:buSzPct val="80000"/>
              <a:buBlip>
                <a:blip r:embed="rId3"/>
              </a:buBlip>
              <a:defRPr sz="2900" i="0" spc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marL="581890" indent="-581890" defTabSz="457200">
              <a:spcBef>
                <a:spcPts val="0"/>
              </a:spcBef>
              <a:buSzPct val="80000"/>
              <a:buBlip>
                <a:blip r:embed="rId3"/>
              </a:buBlip>
              <a:defRPr i="0" spc="0">
                <a:solidFill>
                  <a:srgbClr val="222222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dirty="0"/>
              <a:t>“GAIA is the one I always use, as it's only $20 a year, is always accurate, is pretty user-friendly, and you can use it on airplane mode to save your phone's battery.  Best of all, I've found that it works </a:t>
            </a:r>
            <a:r>
              <a:rPr i="1" dirty="0"/>
              <a:t>everywhere</a:t>
            </a:r>
            <a:r>
              <a:rPr dirty="0"/>
              <a:t>.”</a:t>
            </a:r>
          </a:p>
        </p:txBody>
      </p:sp>
      <p:sp>
        <p:nvSpPr>
          <p:cNvPr id="140" name="https://www.gaiagps.com"/>
          <p:cNvSpPr txBox="1"/>
          <p:nvPr/>
        </p:nvSpPr>
        <p:spPr>
          <a:xfrm>
            <a:off x="392707" y="1835150"/>
            <a:ext cx="4510486" cy="635000"/>
          </a:xfrm>
          <a:prstGeom prst="rect">
            <a:avLst/>
          </a:prstGeom>
          <a:blipFill>
            <a:blip r:embed="rId4"/>
          </a:blipFill>
          <a:ln w="63500">
            <a:solidFill>
              <a:schemeClr val="accent5">
                <a:lumOff val="-12830"/>
              </a:schemeClr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3200" i="0" spc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https://www.gaiagps.com</a:t>
            </a:r>
          </a:p>
        </p:txBody>
      </p:sp>
      <p:sp>
        <p:nvSpPr>
          <p:cNvPr id="141" name="Horse"/>
          <p:cNvSpPr/>
          <p:nvPr/>
        </p:nvSpPr>
        <p:spPr>
          <a:xfrm>
            <a:off x="253345" y="7517414"/>
            <a:ext cx="2424082" cy="2075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3" h="21576" extrusionOk="0">
                <a:moveTo>
                  <a:pt x="18953" y="14"/>
                </a:moveTo>
                <a:cubicBezTo>
                  <a:pt x="18892" y="51"/>
                  <a:pt x="18822" y="169"/>
                  <a:pt x="18765" y="369"/>
                </a:cubicBezTo>
                <a:cubicBezTo>
                  <a:pt x="18651" y="770"/>
                  <a:pt x="18251" y="603"/>
                  <a:pt x="18122" y="1155"/>
                </a:cubicBezTo>
                <a:cubicBezTo>
                  <a:pt x="18122" y="1155"/>
                  <a:pt x="15299" y="-21"/>
                  <a:pt x="12367" y="4614"/>
                </a:cubicBezTo>
                <a:cubicBezTo>
                  <a:pt x="12195" y="4859"/>
                  <a:pt x="11757" y="5217"/>
                  <a:pt x="11434" y="5016"/>
                </a:cubicBezTo>
                <a:cubicBezTo>
                  <a:pt x="11478" y="5231"/>
                  <a:pt x="11626" y="5493"/>
                  <a:pt x="11852" y="5717"/>
                </a:cubicBezTo>
                <a:cubicBezTo>
                  <a:pt x="10711" y="6070"/>
                  <a:pt x="7840" y="6343"/>
                  <a:pt x="6026" y="5900"/>
                </a:cubicBezTo>
                <a:cubicBezTo>
                  <a:pt x="4860" y="5616"/>
                  <a:pt x="3517" y="5988"/>
                  <a:pt x="2662" y="6898"/>
                </a:cubicBezTo>
                <a:cubicBezTo>
                  <a:pt x="1922" y="6943"/>
                  <a:pt x="628" y="7355"/>
                  <a:pt x="628" y="9695"/>
                </a:cubicBezTo>
                <a:cubicBezTo>
                  <a:pt x="628" y="12970"/>
                  <a:pt x="543" y="16681"/>
                  <a:pt x="0" y="17483"/>
                </a:cubicBezTo>
                <a:cubicBezTo>
                  <a:pt x="478" y="17282"/>
                  <a:pt x="890" y="17089"/>
                  <a:pt x="1173" y="16803"/>
                </a:cubicBezTo>
                <a:cubicBezTo>
                  <a:pt x="1125" y="18347"/>
                  <a:pt x="1086" y="20189"/>
                  <a:pt x="1086" y="20189"/>
                </a:cubicBezTo>
                <a:cubicBezTo>
                  <a:pt x="1086" y="20189"/>
                  <a:pt x="1582" y="20322"/>
                  <a:pt x="1470" y="20957"/>
                </a:cubicBezTo>
                <a:cubicBezTo>
                  <a:pt x="1385" y="21375"/>
                  <a:pt x="1657" y="21576"/>
                  <a:pt x="1657" y="21576"/>
                </a:cubicBezTo>
                <a:lnTo>
                  <a:pt x="2686" y="21576"/>
                </a:lnTo>
                <a:lnTo>
                  <a:pt x="2341" y="20674"/>
                </a:lnTo>
                <a:cubicBezTo>
                  <a:pt x="2341" y="20674"/>
                  <a:pt x="1957" y="20374"/>
                  <a:pt x="1942" y="20022"/>
                </a:cubicBezTo>
                <a:cubicBezTo>
                  <a:pt x="1922" y="19571"/>
                  <a:pt x="1770" y="16613"/>
                  <a:pt x="3013" y="15059"/>
                </a:cubicBezTo>
                <a:cubicBezTo>
                  <a:pt x="2956" y="15778"/>
                  <a:pt x="2899" y="16078"/>
                  <a:pt x="2899" y="16078"/>
                </a:cubicBezTo>
                <a:lnTo>
                  <a:pt x="3570" y="20240"/>
                </a:lnTo>
                <a:cubicBezTo>
                  <a:pt x="3570" y="20240"/>
                  <a:pt x="4098" y="20423"/>
                  <a:pt x="4084" y="21042"/>
                </a:cubicBezTo>
                <a:cubicBezTo>
                  <a:pt x="4069" y="21292"/>
                  <a:pt x="4351" y="21576"/>
                  <a:pt x="4351" y="21576"/>
                </a:cubicBezTo>
                <a:lnTo>
                  <a:pt x="5442" y="21576"/>
                </a:lnTo>
                <a:lnTo>
                  <a:pt x="4998" y="20674"/>
                </a:lnTo>
                <a:cubicBezTo>
                  <a:pt x="4998" y="20674"/>
                  <a:pt x="4198" y="20857"/>
                  <a:pt x="4112" y="17013"/>
                </a:cubicBezTo>
                <a:cubicBezTo>
                  <a:pt x="4455" y="16345"/>
                  <a:pt x="4899" y="12536"/>
                  <a:pt x="6341" y="11934"/>
                </a:cubicBezTo>
                <a:cubicBezTo>
                  <a:pt x="6341" y="11934"/>
                  <a:pt x="8049" y="13317"/>
                  <a:pt x="12118" y="13464"/>
                </a:cubicBezTo>
                <a:cubicBezTo>
                  <a:pt x="11951" y="15958"/>
                  <a:pt x="11800" y="16943"/>
                  <a:pt x="11800" y="16943"/>
                </a:cubicBezTo>
                <a:cubicBezTo>
                  <a:pt x="11800" y="16943"/>
                  <a:pt x="11873" y="18929"/>
                  <a:pt x="11566" y="20201"/>
                </a:cubicBezTo>
                <a:cubicBezTo>
                  <a:pt x="11915" y="20672"/>
                  <a:pt x="12256" y="20566"/>
                  <a:pt x="12090" y="21246"/>
                </a:cubicBezTo>
                <a:cubicBezTo>
                  <a:pt x="12037" y="21455"/>
                  <a:pt x="12264" y="21543"/>
                  <a:pt x="12264" y="21543"/>
                </a:cubicBezTo>
                <a:lnTo>
                  <a:pt x="13396" y="21543"/>
                </a:lnTo>
                <a:lnTo>
                  <a:pt x="13052" y="20777"/>
                </a:lnTo>
                <a:cubicBezTo>
                  <a:pt x="13052" y="20777"/>
                  <a:pt x="12251" y="20742"/>
                  <a:pt x="12462" y="18860"/>
                </a:cubicBezTo>
                <a:cubicBezTo>
                  <a:pt x="12674" y="16978"/>
                  <a:pt x="13012" y="17413"/>
                  <a:pt x="13235" y="15827"/>
                </a:cubicBezTo>
                <a:cubicBezTo>
                  <a:pt x="13306" y="15321"/>
                  <a:pt x="13414" y="14808"/>
                  <a:pt x="13528" y="14344"/>
                </a:cubicBezTo>
                <a:cubicBezTo>
                  <a:pt x="13726" y="16218"/>
                  <a:pt x="13748" y="16976"/>
                  <a:pt x="13748" y="16976"/>
                </a:cubicBezTo>
                <a:cubicBezTo>
                  <a:pt x="13748" y="16976"/>
                  <a:pt x="14182" y="18962"/>
                  <a:pt x="14106" y="20234"/>
                </a:cubicBezTo>
                <a:cubicBezTo>
                  <a:pt x="14540" y="20705"/>
                  <a:pt x="14862" y="20600"/>
                  <a:pt x="14819" y="21279"/>
                </a:cubicBezTo>
                <a:cubicBezTo>
                  <a:pt x="14804" y="21489"/>
                  <a:pt x="15047" y="21576"/>
                  <a:pt x="15047" y="21576"/>
                </a:cubicBezTo>
                <a:lnTo>
                  <a:pt x="16179" y="21576"/>
                </a:lnTo>
                <a:lnTo>
                  <a:pt x="15695" y="20810"/>
                </a:lnTo>
                <a:cubicBezTo>
                  <a:pt x="15695" y="20810"/>
                  <a:pt x="14888" y="20775"/>
                  <a:pt x="14759" y="18893"/>
                </a:cubicBezTo>
                <a:cubicBezTo>
                  <a:pt x="14629" y="17011"/>
                  <a:pt x="15047" y="17446"/>
                  <a:pt x="14982" y="15860"/>
                </a:cubicBezTo>
                <a:cubicBezTo>
                  <a:pt x="14934" y="14679"/>
                  <a:pt x="15080" y="13460"/>
                  <a:pt x="15158" y="12914"/>
                </a:cubicBezTo>
                <a:cubicBezTo>
                  <a:pt x="15463" y="12560"/>
                  <a:pt x="16744" y="10940"/>
                  <a:pt x="16328" y="9125"/>
                </a:cubicBezTo>
                <a:cubicBezTo>
                  <a:pt x="16328" y="9125"/>
                  <a:pt x="16854" y="5759"/>
                  <a:pt x="17850" y="5081"/>
                </a:cubicBezTo>
                <a:cubicBezTo>
                  <a:pt x="18250" y="5482"/>
                  <a:pt x="18822" y="5684"/>
                  <a:pt x="19222" y="5484"/>
                </a:cubicBezTo>
                <a:cubicBezTo>
                  <a:pt x="19936" y="5918"/>
                  <a:pt x="20236" y="5984"/>
                  <a:pt x="20365" y="6385"/>
                </a:cubicBezTo>
                <a:cubicBezTo>
                  <a:pt x="20436" y="6586"/>
                  <a:pt x="20978" y="6519"/>
                  <a:pt x="21049" y="6352"/>
                </a:cubicBezTo>
                <a:cubicBezTo>
                  <a:pt x="21235" y="6486"/>
                  <a:pt x="21535" y="6185"/>
                  <a:pt x="21493" y="5884"/>
                </a:cubicBezTo>
                <a:cubicBezTo>
                  <a:pt x="21449" y="5584"/>
                  <a:pt x="21600" y="5534"/>
                  <a:pt x="21496" y="5250"/>
                </a:cubicBezTo>
                <a:cubicBezTo>
                  <a:pt x="21392" y="4966"/>
                  <a:pt x="20007" y="2993"/>
                  <a:pt x="20007" y="2993"/>
                </a:cubicBezTo>
                <a:cubicBezTo>
                  <a:pt x="20007" y="2993"/>
                  <a:pt x="19853" y="1840"/>
                  <a:pt x="19027" y="1359"/>
                </a:cubicBezTo>
                <a:cubicBezTo>
                  <a:pt x="19103" y="1062"/>
                  <a:pt x="19142" y="606"/>
                  <a:pt x="19079" y="135"/>
                </a:cubicBezTo>
                <a:cubicBezTo>
                  <a:pt x="19065" y="18"/>
                  <a:pt x="19014" y="-24"/>
                  <a:pt x="18953" y="14"/>
                </a:cubicBezTo>
                <a:close/>
                <a:moveTo>
                  <a:pt x="1798" y="9298"/>
                </a:moveTo>
                <a:cubicBezTo>
                  <a:pt x="1804" y="9485"/>
                  <a:pt x="1822" y="9677"/>
                  <a:pt x="1856" y="9878"/>
                </a:cubicBezTo>
                <a:cubicBezTo>
                  <a:pt x="2284" y="12396"/>
                  <a:pt x="2093" y="13640"/>
                  <a:pt x="1546" y="14586"/>
                </a:cubicBezTo>
                <a:cubicBezTo>
                  <a:pt x="1492" y="13086"/>
                  <a:pt x="1433" y="10650"/>
                  <a:pt x="1798" y="9298"/>
                </a:cubicBezTo>
                <a:close/>
              </a:path>
            </a:pathLst>
          </a:custGeom>
          <a:blipFill>
            <a:blip r:embed="rId4"/>
          </a:blipFill>
          <a:ln w="25400">
            <a:solidFill>
              <a:schemeClr val="accent5">
                <a:lumOff val="-1283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witch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Line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44" name="Screen Shot 2022-08-17 at 11.15.35 AM.png" descr="Screen Shot 2022-08-17 at 11.15.35 AM.png"/>
          <p:cNvPicPr>
            <a:picLocks noChangeAspect="1"/>
          </p:cNvPicPr>
          <p:nvPr/>
        </p:nvPicPr>
        <p:blipFill>
          <a:blip r:embed="rId2"/>
          <a:srcRect l="17545" t="12735" b="9638"/>
          <a:stretch>
            <a:fillRect/>
          </a:stretch>
        </p:blipFill>
        <p:spPr>
          <a:xfrm>
            <a:off x="307427" y="1648123"/>
            <a:ext cx="12545067" cy="7381577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croll down to ‘other’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Scroll down to ‘other’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l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Line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8" name="Under ‘Other’, choose horseback rid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Under ‘Other’, choose horseback riding</a:t>
            </a:r>
          </a:p>
        </p:txBody>
      </p:sp>
      <p:pic>
        <p:nvPicPr>
          <p:cNvPr id="149" name="Screen Shot 2022-08-17 at 11.15.50 AM.png" descr="Screen Shot 2022-08-17 at 11.15.50 AM.png"/>
          <p:cNvPicPr>
            <a:picLocks noChangeAspect="1"/>
          </p:cNvPicPr>
          <p:nvPr/>
        </p:nvPicPr>
        <p:blipFill>
          <a:blip r:embed="rId2"/>
          <a:srcRect l="17282" t="11711" b="5910"/>
          <a:stretch>
            <a:fillRect/>
          </a:stretch>
        </p:blipFill>
        <p:spPr>
          <a:xfrm>
            <a:off x="409075" y="1701800"/>
            <a:ext cx="12327861" cy="76732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l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Line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2" name="Use more planning tool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Use more planning tools</a:t>
            </a:r>
          </a:p>
        </p:txBody>
      </p:sp>
      <p:pic>
        <p:nvPicPr>
          <p:cNvPr id="153" name="Screen Shot 2022-08-17 at 11.16.18 AM.png" descr="Screen Shot 2022-08-17 at 11.16.18 AM.png"/>
          <p:cNvPicPr>
            <a:picLocks noChangeAspect="1"/>
          </p:cNvPicPr>
          <p:nvPr/>
        </p:nvPicPr>
        <p:blipFill>
          <a:blip r:embed="rId2"/>
          <a:srcRect l="17504" t="11713" b="16056"/>
          <a:stretch>
            <a:fillRect/>
          </a:stretch>
        </p:blipFill>
        <p:spPr>
          <a:xfrm>
            <a:off x="443686" y="1701800"/>
            <a:ext cx="12170690" cy="65999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l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Line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" name="Choose map lay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Choose map layers</a:t>
            </a:r>
          </a:p>
        </p:txBody>
      </p:sp>
      <p:pic>
        <p:nvPicPr>
          <p:cNvPr id="157" name="Screen Shot 2022-08-17 at 11.16.09 AM.png" descr="Screen Shot 2022-08-17 at 11.16.09 AM.png"/>
          <p:cNvPicPr>
            <a:picLocks noChangeAspect="1"/>
          </p:cNvPicPr>
          <p:nvPr/>
        </p:nvPicPr>
        <p:blipFill>
          <a:blip r:embed="rId2"/>
          <a:srcRect l="17154" t="11832" b="5407"/>
          <a:stretch>
            <a:fillRect/>
          </a:stretch>
        </p:blipFill>
        <p:spPr>
          <a:xfrm>
            <a:off x="410674" y="1701799"/>
            <a:ext cx="12186390" cy="7608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l"/>
      </p:transition>
    </mc:Choice>
    <mc:Fallback xmlns=""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Line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0" name="Miller Peninsula ma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Miller Peninsula map</a:t>
            </a:r>
          </a:p>
        </p:txBody>
      </p:sp>
      <p:pic>
        <p:nvPicPr>
          <p:cNvPr id="161" name="Screen Shot 2022-08-17 at 11.17.14 AM.png" descr="Screen Shot 2022-08-17 at 11.17.14 AM.png"/>
          <p:cNvPicPr>
            <a:picLocks noChangeAspect="1"/>
          </p:cNvPicPr>
          <p:nvPr/>
        </p:nvPicPr>
        <p:blipFill>
          <a:blip r:embed="rId2"/>
          <a:srcRect l="17036" t="11555" b="5493"/>
          <a:stretch>
            <a:fillRect/>
          </a:stretch>
        </p:blipFill>
        <p:spPr>
          <a:xfrm>
            <a:off x="348917" y="1713832"/>
            <a:ext cx="12282574" cy="76754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l"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2257" t="129" r="26205" b="12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64" name="Line"/>
          <p:cNvSpPr>
            <a:spLocks noGrp="1"/>
          </p:cNvSpPr>
          <p:nvPr>
            <p:ph type="body" idx="14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5" name="Wendy Inma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Wendy Inman</a:t>
            </a:r>
          </a:p>
        </p:txBody>
      </p:sp>
      <p:sp>
        <p:nvSpPr>
          <p:cNvPr id="166" name="“I use OnX Hunt. I love it. It shows property boundaries, roads, and who owns property. You can also select portions of the map to use offline.”"/>
          <p:cNvSpPr txBox="1"/>
          <p:nvPr/>
        </p:nvSpPr>
        <p:spPr>
          <a:xfrm>
            <a:off x="7092016" y="1904674"/>
            <a:ext cx="5259668" cy="2604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defTabSz="457200">
              <a:spcBef>
                <a:spcPts val="0"/>
              </a:spcBef>
              <a:buSzPct val="80000"/>
              <a:buBlip>
                <a:blip r:embed="rId3"/>
              </a:buBlip>
              <a:defRPr sz="2900" i="0" spc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“I use OnX Hunt. I love it. It shows property boundaries, roads, and who owns property. You can also select portions of the map to use offline.” </a:t>
            </a:r>
          </a:p>
        </p:txBody>
      </p:sp>
      <p:sp>
        <p:nvSpPr>
          <p:cNvPr id="167" name="https://www.onxmaps.com"/>
          <p:cNvSpPr txBox="1"/>
          <p:nvPr/>
        </p:nvSpPr>
        <p:spPr>
          <a:xfrm>
            <a:off x="450841" y="2627888"/>
            <a:ext cx="5571486" cy="471924"/>
          </a:xfrm>
          <a:prstGeom prst="rect">
            <a:avLst/>
          </a:prstGeom>
          <a:blipFill>
            <a:blip r:embed="rId4"/>
          </a:blipFill>
          <a:ln w="38100">
            <a:solidFill>
              <a:schemeClr val="accent5">
                <a:lumOff val="-12830"/>
              </a:schemeClr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rPr dirty="0"/>
              <a:t>https://www.onxmaps.com</a:t>
            </a:r>
          </a:p>
        </p:txBody>
      </p:sp>
      <p:sp>
        <p:nvSpPr>
          <p:cNvPr id="168" name="Horse"/>
          <p:cNvSpPr/>
          <p:nvPr/>
        </p:nvSpPr>
        <p:spPr>
          <a:xfrm>
            <a:off x="3170272" y="6536625"/>
            <a:ext cx="2876119" cy="24626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3" h="21576" extrusionOk="0">
                <a:moveTo>
                  <a:pt x="2580" y="14"/>
                </a:moveTo>
                <a:cubicBezTo>
                  <a:pt x="2641" y="51"/>
                  <a:pt x="2711" y="169"/>
                  <a:pt x="2768" y="369"/>
                </a:cubicBezTo>
                <a:cubicBezTo>
                  <a:pt x="2882" y="770"/>
                  <a:pt x="3282" y="603"/>
                  <a:pt x="3411" y="1155"/>
                </a:cubicBezTo>
                <a:cubicBezTo>
                  <a:pt x="3411" y="1155"/>
                  <a:pt x="6234" y="-21"/>
                  <a:pt x="9166" y="4614"/>
                </a:cubicBezTo>
                <a:cubicBezTo>
                  <a:pt x="9338" y="4859"/>
                  <a:pt x="9776" y="5217"/>
                  <a:pt x="10099" y="5016"/>
                </a:cubicBezTo>
                <a:cubicBezTo>
                  <a:pt x="10055" y="5231"/>
                  <a:pt x="9907" y="5493"/>
                  <a:pt x="9681" y="5717"/>
                </a:cubicBezTo>
                <a:cubicBezTo>
                  <a:pt x="10822" y="6070"/>
                  <a:pt x="13693" y="6343"/>
                  <a:pt x="15507" y="5900"/>
                </a:cubicBezTo>
                <a:cubicBezTo>
                  <a:pt x="16673" y="5616"/>
                  <a:pt x="18016" y="5988"/>
                  <a:pt x="18871" y="6898"/>
                </a:cubicBezTo>
                <a:cubicBezTo>
                  <a:pt x="19611" y="6943"/>
                  <a:pt x="20905" y="7355"/>
                  <a:pt x="20905" y="9695"/>
                </a:cubicBezTo>
                <a:cubicBezTo>
                  <a:pt x="20905" y="12970"/>
                  <a:pt x="20990" y="16681"/>
                  <a:pt x="21533" y="17483"/>
                </a:cubicBezTo>
                <a:cubicBezTo>
                  <a:pt x="21055" y="17282"/>
                  <a:pt x="20643" y="17089"/>
                  <a:pt x="20360" y="16803"/>
                </a:cubicBezTo>
                <a:cubicBezTo>
                  <a:pt x="20408" y="18347"/>
                  <a:pt x="20447" y="20189"/>
                  <a:pt x="20447" y="20189"/>
                </a:cubicBezTo>
                <a:cubicBezTo>
                  <a:pt x="20447" y="20189"/>
                  <a:pt x="19951" y="20322"/>
                  <a:pt x="20063" y="20957"/>
                </a:cubicBezTo>
                <a:cubicBezTo>
                  <a:pt x="20148" y="21375"/>
                  <a:pt x="19876" y="21576"/>
                  <a:pt x="19876" y="21576"/>
                </a:cubicBezTo>
                <a:lnTo>
                  <a:pt x="18847" y="21576"/>
                </a:lnTo>
                <a:lnTo>
                  <a:pt x="19192" y="20674"/>
                </a:lnTo>
                <a:cubicBezTo>
                  <a:pt x="19192" y="20674"/>
                  <a:pt x="19576" y="20374"/>
                  <a:pt x="19591" y="20022"/>
                </a:cubicBezTo>
                <a:cubicBezTo>
                  <a:pt x="19611" y="19571"/>
                  <a:pt x="19763" y="16613"/>
                  <a:pt x="18520" y="15059"/>
                </a:cubicBezTo>
                <a:cubicBezTo>
                  <a:pt x="18577" y="15778"/>
                  <a:pt x="18634" y="16078"/>
                  <a:pt x="18634" y="16078"/>
                </a:cubicBezTo>
                <a:lnTo>
                  <a:pt x="17963" y="20240"/>
                </a:lnTo>
                <a:cubicBezTo>
                  <a:pt x="17963" y="20240"/>
                  <a:pt x="17435" y="20423"/>
                  <a:pt x="17449" y="21042"/>
                </a:cubicBezTo>
                <a:cubicBezTo>
                  <a:pt x="17464" y="21292"/>
                  <a:pt x="17182" y="21576"/>
                  <a:pt x="17182" y="21576"/>
                </a:cubicBezTo>
                <a:lnTo>
                  <a:pt x="16091" y="21576"/>
                </a:lnTo>
                <a:lnTo>
                  <a:pt x="16535" y="20674"/>
                </a:lnTo>
                <a:cubicBezTo>
                  <a:pt x="16535" y="20674"/>
                  <a:pt x="17335" y="20857"/>
                  <a:pt x="17421" y="17013"/>
                </a:cubicBezTo>
                <a:cubicBezTo>
                  <a:pt x="17078" y="16345"/>
                  <a:pt x="16634" y="12536"/>
                  <a:pt x="15192" y="11934"/>
                </a:cubicBezTo>
                <a:cubicBezTo>
                  <a:pt x="15192" y="11934"/>
                  <a:pt x="13484" y="13317"/>
                  <a:pt x="9415" y="13464"/>
                </a:cubicBezTo>
                <a:cubicBezTo>
                  <a:pt x="9582" y="15958"/>
                  <a:pt x="9733" y="16943"/>
                  <a:pt x="9733" y="16943"/>
                </a:cubicBezTo>
                <a:cubicBezTo>
                  <a:pt x="9733" y="16943"/>
                  <a:pt x="9660" y="18929"/>
                  <a:pt x="9967" y="20201"/>
                </a:cubicBezTo>
                <a:cubicBezTo>
                  <a:pt x="9618" y="20672"/>
                  <a:pt x="9277" y="20566"/>
                  <a:pt x="9443" y="21246"/>
                </a:cubicBezTo>
                <a:cubicBezTo>
                  <a:pt x="9496" y="21455"/>
                  <a:pt x="9269" y="21543"/>
                  <a:pt x="9269" y="21543"/>
                </a:cubicBezTo>
                <a:lnTo>
                  <a:pt x="8137" y="21543"/>
                </a:lnTo>
                <a:lnTo>
                  <a:pt x="8481" y="20777"/>
                </a:lnTo>
                <a:cubicBezTo>
                  <a:pt x="8481" y="20777"/>
                  <a:pt x="9282" y="20742"/>
                  <a:pt x="9071" y="18860"/>
                </a:cubicBezTo>
                <a:cubicBezTo>
                  <a:pt x="8859" y="16978"/>
                  <a:pt x="8521" y="17413"/>
                  <a:pt x="8298" y="15827"/>
                </a:cubicBezTo>
                <a:cubicBezTo>
                  <a:pt x="8227" y="15321"/>
                  <a:pt x="8119" y="14808"/>
                  <a:pt x="8005" y="14344"/>
                </a:cubicBezTo>
                <a:cubicBezTo>
                  <a:pt x="7807" y="16218"/>
                  <a:pt x="7785" y="16976"/>
                  <a:pt x="7785" y="16976"/>
                </a:cubicBezTo>
                <a:cubicBezTo>
                  <a:pt x="7785" y="16976"/>
                  <a:pt x="7351" y="18962"/>
                  <a:pt x="7427" y="20234"/>
                </a:cubicBezTo>
                <a:cubicBezTo>
                  <a:pt x="6993" y="20705"/>
                  <a:pt x="6671" y="20600"/>
                  <a:pt x="6714" y="21279"/>
                </a:cubicBezTo>
                <a:cubicBezTo>
                  <a:pt x="6729" y="21489"/>
                  <a:pt x="6486" y="21576"/>
                  <a:pt x="6486" y="21576"/>
                </a:cubicBezTo>
                <a:lnTo>
                  <a:pt x="5354" y="21576"/>
                </a:lnTo>
                <a:lnTo>
                  <a:pt x="5838" y="20810"/>
                </a:lnTo>
                <a:cubicBezTo>
                  <a:pt x="5838" y="20810"/>
                  <a:pt x="6645" y="20775"/>
                  <a:pt x="6774" y="18893"/>
                </a:cubicBezTo>
                <a:cubicBezTo>
                  <a:pt x="6904" y="17011"/>
                  <a:pt x="6486" y="17446"/>
                  <a:pt x="6551" y="15860"/>
                </a:cubicBezTo>
                <a:cubicBezTo>
                  <a:pt x="6599" y="14679"/>
                  <a:pt x="6453" y="13460"/>
                  <a:pt x="6375" y="12914"/>
                </a:cubicBezTo>
                <a:cubicBezTo>
                  <a:pt x="6070" y="12560"/>
                  <a:pt x="4789" y="10940"/>
                  <a:pt x="5205" y="9125"/>
                </a:cubicBezTo>
                <a:cubicBezTo>
                  <a:pt x="5205" y="9125"/>
                  <a:pt x="4679" y="5759"/>
                  <a:pt x="3683" y="5081"/>
                </a:cubicBezTo>
                <a:cubicBezTo>
                  <a:pt x="3283" y="5482"/>
                  <a:pt x="2711" y="5684"/>
                  <a:pt x="2311" y="5484"/>
                </a:cubicBezTo>
                <a:cubicBezTo>
                  <a:pt x="1597" y="5918"/>
                  <a:pt x="1297" y="5984"/>
                  <a:pt x="1168" y="6385"/>
                </a:cubicBezTo>
                <a:cubicBezTo>
                  <a:pt x="1097" y="6586"/>
                  <a:pt x="555" y="6519"/>
                  <a:pt x="484" y="6352"/>
                </a:cubicBezTo>
                <a:cubicBezTo>
                  <a:pt x="298" y="6486"/>
                  <a:pt x="-2" y="6185"/>
                  <a:pt x="40" y="5884"/>
                </a:cubicBezTo>
                <a:cubicBezTo>
                  <a:pt x="84" y="5584"/>
                  <a:pt x="-67" y="5534"/>
                  <a:pt x="37" y="5250"/>
                </a:cubicBezTo>
                <a:cubicBezTo>
                  <a:pt x="141" y="4966"/>
                  <a:pt x="1526" y="2993"/>
                  <a:pt x="1526" y="2993"/>
                </a:cubicBezTo>
                <a:cubicBezTo>
                  <a:pt x="1526" y="2993"/>
                  <a:pt x="1680" y="1840"/>
                  <a:pt x="2506" y="1359"/>
                </a:cubicBezTo>
                <a:cubicBezTo>
                  <a:pt x="2430" y="1062"/>
                  <a:pt x="2391" y="606"/>
                  <a:pt x="2454" y="135"/>
                </a:cubicBezTo>
                <a:cubicBezTo>
                  <a:pt x="2468" y="18"/>
                  <a:pt x="2519" y="-24"/>
                  <a:pt x="2580" y="14"/>
                </a:cubicBezTo>
                <a:close/>
                <a:moveTo>
                  <a:pt x="19735" y="9298"/>
                </a:moveTo>
                <a:cubicBezTo>
                  <a:pt x="19729" y="9485"/>
                  <a:pt x="19711" y="9677"/>
                  <a:pt x="19677" y="9878"/>
                </a:cubicBezTo>
                <a:cubicBezTo>
                  <a:pt x="19249" y="12396"/>
                  <a:pt x="19440" y="13640"/>
                  <a:pt x="19987" y="14586"/>
                </a:cubicBezTo>
                <a:cubicBezTo>
                  <a:pt x="20041" y="13086"/>
                  <a:pt x="20100" y="10650"/>
                  <a:pt x="19735" y="9298"/>
                </a:cubicBezTo>
                <a:close/>
              </a:path>
            </a:pathLst>
          </a:custGeom>
          <a:blipFill>
            <a:blip r:embed="rId4"/>
          </a:blipFill>
          <a:ln w="25400">
            <a:solidFill>
              <a:schemeClr val="accent5">
                <a:lumOff val="-1283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l"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b="2011"/>
          <a:stretch>
            <a:fillRect/>
          </a:stretch>
        </p:blipFill>
        <p:spPr>
          <a:xfrm>
            <a:off x="618262" y="1471397"/>
            <a:ext cx="11861893" cy="5145301"/>
          </a:xfrm>
          <a:prstGeom prst="rect">
            <a:avLst/>
          </a:prstGeom>
        </p:spPr>
      </p:pic>
      <p:sp>
        <p:nvSpPr>
          <p:cNvPr id="171" name="Line"/>
          <p:cNvSpPr>
            <a:spLocks noGrp="1"/>
          </p:cNvSpPr>
          <p:nvPr>
            <p:ph type="body" idx="15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2" name="Body"/>
          <p:cNvSpPr txBox="1">
            <a:spLocks noGrp="1"/>
          </p:cNvSpPr>
          <p:nvPr>
            <p:ph type="body" sz="quarter" idx="1"/>
          </p:nvPr>
        </p:nvSpPr>
        <p:spPr>
          <a:xfrm flipV="1">
            <a:off x="571500" y="7619996"/>
            <a:ext cx="11861800" cy="50804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endParaRPr dirty="0"/>
          </a:p>
        </p:txBody>
      </p:sp>
      <p:sp>
        <p:nvSpPr>
          <p:cNvPr id="173" name="Onx hunt"/>
          <p:cNvSpPr txBox="1">
            <a:spLocks noGrp="1"/>
          </p:cNvSpPr>
          <p:nvPr>
            <p:ph type="title"/>
          </p:nvPr>
        </p:nvSpPr>
        <p:spPr>
          <a:xfrm>
            <a:off x="571500" y="723900"/>
            <a:ext cx="11861800" cy="723900"/>
          </a:xfrm>
          <a:prstGeom prst="rect">
            <a:avLst/>
          </a:prstGeom>
        </p:spPr>
        <p:txBody>
          <a:bodyPr anchor="t"/>
          <a:lstStyle>
            <a:lvl1pPr algn="l" defTabSz="543305">
              <a:lnSpc>
                <a:spcPct val="100000"/>
              </a:lnSpc>
              <a:spcBef>
                <a:spcPts val="2100"/>
              </a:spcBef>
              <a:defRPr sz="4836">
                <a:solidFill>
                  <a:srgbClr val="747676"/>
                </a:solidFill>
              </a:defRPr>
            </a:lvl1pPr>
          </a:lstStyle>
          <a:p>
            <a:r>
              <a:t>Onx hunt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l"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ew_Template9">
  <a:themeElements>
    <a:clrScheme name="New_Template9">
      <a:dk1>
        <a:srgbClr val="5C5C5C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DIN Alternate"/>
            <a:ea typeface="DIN Alternate"/>
            <a:cs typeface="DIN Alternate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kumimoji="0" sz="2800" b="0" i="1" u="none" strike="noStrike" cap="none" spc="28" normalizeH="0" baseline="0">
            <a:ln>
              <a:noFill/>
            </a:ln>
            <a:solidFill>
              <a:srgbClr val="5C5C5C"/>
            </a:solidFill>
            <a:effectLst/>
            <a:uFillTx/>
            <a:latin typeface="Iowan Old Style"/>
            <a:ea typeface="Iowan Old Style"/>
            <a:cs typeface="Iowan Old Style"/>
            <a:sym typeface="Iowan Old Sty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9">
  <a:themeElements>
    <a:clrScheme name="New_Template9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DIN Alternate"/>
            <a:ea typeface="DIN Alternate"/>
            <a:cs typeface="DIN Alternate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kumimoji="0" sz="2800" b="0" i="1" u="none" strike="noStrike" cap="none" spc="28" normalizeH="0" baseline="0">
            <a:ln>
              <a:noFill/>
            </a:ln>
            <a:solidFill>
              <a:srgbClr val="5C5C5C"/>
            </a:solidFill>
            <a:effectLst/>
            <a:uFillTx/>
            <a:latin typeface="Iowan Old Style"/>
            <a:ea typeface="Iowan Old Style"/>
            <a:cs typeface="Iowan Old Style"/>
            <a:sym typeface="Iowan Old Sty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225</Words>
  <Application>Microsoft Office PowerPoint</Application>
  <PresentationFormat>Custom</PresentationFormat>
  <Paragraphs>30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Baskerville</vt:lpstr>
      <vt:lpstr>DIN Alternate</vt:lpstr>
      <vt:lpstr>DIN Condensed</vt:lpstr>
      <vt:lpstr>Georgia</vt:lpstr>
      <vt:lpstr>Helvetica</vt:lpstr>
      <vt:lpstr>Helvetica Neue</vt:lpstr>
      <vt:lpstr>Iowan Old Style</vt:lpstr>
      <vt:lpstr>Zapf Dingbats</vt:lpstr>
      <vt:lpstr>New_Template9</vt:lpstr>
      <vt:lpstr>PowerPoint Presentation</vt:lpstr>
      <vt:lpstr>Chrissy Williams,  Pat Cosner, Sue Turner, Pat CP</vt:lpstr>
      <vt:lpstr>Scroll down to ‘other’ </vt:lpstr>
      <vt:lpstr>Under ‘Other’, choose horseback riding</vt:lpstr>
      <vt:lpstr>Use more planning tools</vt:lpstr>
      <vt:lpstr>Choose map layers</vt:lpstr>
      <vt:lpstr>Miller Peninsula map</vt:lpstr>
      <vt:lpstr>Wendy Inman</vt:lpstr>
      <vt:lpstr>Onx hunt</vt:lpstr>
      <vt:lpstr>Onx hunt</vt:lpstr>
      <vt:lpstr>Onx hunt</vt:lpstr>
      <vt:lpstr>onx hunt</vt:lpstr>
      <vt:lpstr>Onx hunt</vt:lpstr>
      <vt:lpstr>Stephanie Burns</vt:lpstr>
      <vt:lpstr>Equilab - they’re from Sweden</vt:lpstr>
      <vt:lpstr>Equilab</vt:lpstr>
      <vt:lpstr>Equilab</vt:lpstr>
      <vt:lpstr>Equilab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Denise Hupfer</dc:creator>
  <cp:lastModifiedBy>Rob Hupfer</cp:lastModifiedBy>
  <cp:revision>8</cp:revision>
  <dcterms:modified xsi:type="dcterms:W3CDTF">2022-08-18T06:31:34Z</dcterms:modified>
</cp:coreProperties>
</file>